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751" r:id="rId2"/>
    <p:sldId id="752" r:id="rId3"/>
    <p:sldId id="753" r:id="rId4"/>
    <p:sldId id="754" r:id="rId5"/>
    <p:sldId id="756" r:id="rId6"/>
    <p:sldId id="757"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mn-lt"/>
        <a:ea typeface="+mn-ea"/>
        <a:cs typeface="+mn-cs"/>
        <a:sym typeface="Open Sans Bold"/>
      </a:defRPr>
    </a:lvl1pPr>
    <a:lvl2pPr marL="0" marR="0" indent="2286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mn-lt"/>
        <a:ea typeface="+mn-ea"/>
        <a:cs typeface="+mn-cs"/>
        <a:sym typeface="Open Sans Bold"/>
      </a:defRPr>
    </a:lvl2pPr>
    <a:lvl3pPr marL="0" marR="0" indent="4572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mn-lt"/>
        <a:ea typeface="+mn-ea"/>
        <a:cs typeface="+mn-cs"/>
        <a:sym typeface="Open Sans Bold"/>
      </a:defRPr>
    </a:lvl3pPr>
    <a:lvl4pPr marL="0" marR="0" indent="6858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mn-lt"/>
        <a:ea typeface="+mn-ea"/>
        <a:cs typeface="+mn-cs"/>
        <a:sym typeface="Open Sans Bold"/>
      </a:defRPr>
    </a:lvl4pPr>
    <a:lvl5pPr marL="0" marR="0" indent="9144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mn-lt"/>
        <a:ea typeface="+mn-ea"/>
        <a:cs typeface="+mn-cs"/>
        <a:sym typeface="Open Sans Bold"/>
      </a:defRPr>
    </a:lvl5pPr>
    <a:lvl6pPr marL="0" marR="0" indent="11430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mn-lt"/>
        <a:ea typeface="+mn-ea"/>
        <a:cs typeface="+mn-cs"/>
        <a:sym typeface="Open Sans Bold"/>
      </a:defRPr>
    </a:lvl6pPr>
    <a:lvl7pPr marL="0" marR="0" indent="13716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mn-lt"/>
        <a:ea typeface="+mn-ea"/>
        <a:cs typeface="+mn-cs"/>
        <a:sym typeface="Open Sans Bold"/>
      </a:defRPr>
    </a:lvl7pPr>
    <a:lvl8pPr marL="0" marR="0" indent="16002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mn-lt"/>
        <a:ea typeface="+mn-ea"/>
        <a:cs typeface="+mn-cs"/>
        <a:sym typeface="Open Sans Bold"/>
      </a:defRPr>
    </a:lvl8pPr>
    <a:lvl9pPr marL="0" marR="0" indent="18288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mn-lt"/>
        <a:ea typeface="+mn-ea"/>
        <a:cs typeface="+mn-cs"/>
        <a:sym typeface="Open Sans 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chemeClr val="accent1"/>
        </a:fontRef>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Ref idx="minor">
          <a:srgbClr val="A6AAA9"/>
        </a:fontRef>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Ref idx="minor">
          <a:srgbClr val="A6AAA9"/>
        </a:fontRef>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Ref idx="minor">
          <a:srgbClr val="A6AAA9"/>
        </a:fontRef>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n" i="off">
        <a:fontRef idx="minor">
          <a:srgbClr val="838787"/>
        </a:fontRef>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n" i="off">
        <a:fontRef idx="minor">
          <a:srgbClr val="838787"/>
        </a:fontRef>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Ref idx="minor">
          <a:srgbClr val="A6AAA9"/>
        </a:fontRef>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n" i="off">
        <a:fontRef idx="minor">
          <a:srgbClr val="838787"/>
        </a:fontRef>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Ref idx="minor">
          <a:srgbClr val="A6AAA9"/>
        </a:fontRef>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Ref idx="minor">
          <a:srgbClr val="A6AAA9"/>
        </a:fontRef>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Ref idx="minor">
          <a:srgbClr val="222222"/>
        </a:fontRef>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Ref idx="minor">
          <a:srgbClr val="3D3D3D"/>
        </a:fontRef>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Ref idx="minor">
          <a:srgbClr val="3D3D3D"/>
        </a:fontRef>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n" i="off">
        <a:fontRef idx="minor">
          <a:srgbClr val="838787"/>
        </a:fontRef>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Ref idx="minor">
          <a:srgbClr val="A6AAA9"/>
        </a:fontRef>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Ref idx="minor">
          <a:srgbClr val="A6AAA9"/>
        </a:fontRef>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Ref idx="minor">
          <a:srgbClr val="A6AAA9"/>
        </a:fontRef>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708"/>
  </p:normalViewPr>
  <p:slideViewPr>
    <p:cSldViewPr snapToGrid="0">
      <p:cViewPr varScale="1">
        <p:scale>
          <a:sx n="59" d="100"/>
          <a:sy n="59" d="100"/>
        </p:scale>
        <p:origin x="904" y="20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8" name="Shape 19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49" name="Shape 19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Open Sans Regular"/>
        <a:ea typeface="Open Sans Regular"/>
        <a:cs typeface="Open Sans Regular"/>
        <a:sym typeface="Open Sans Regular"/>
      </a:defRPr>
    </a:lvl1pPr>
    <a:lvl2pPr indent="228600" defTabSz="457200" latinLnBrk="0">
      <a:lnSpc>
        <a:spcPct val="117999"/>
      </a:lnSpc>
      <a:defRPr sz="2200">
        <a:latin typeface="Open Sans Regular"/>
        <a:ea typeface="Open Sans Regular"/>
        <a:cs typeface="Open Sans Regular"/>
        <a:sym typeface="Open Sans Regular"/>
      </a:defRPr>
    </a:lvl2pPr>
    <a:lvl3pPr indent="457200" defTabSz="457200" latinLnBrk="0">
      <a:lnSpc>
        <a:spcPct val="117999"/>
      </a:lnSpc>
      <a:defRPr sz="2200">
        <a:latin typeface="Open Sans Regular"/>
        <a:ea typeface="Open Sans Regular"/>
        <a:cs typeface="Open Sans Regular"/>
        <a:sym typeface="Open Sans Regular"/>
      </a:defRPr>
    </a:lvl3pPr>
    <a:lvl4pPr indent="685800" defTabSz="457200" latinLnBrk="0">
      <a:lnSpc>
        <a:spcPct val="117999"/>
      </a:lnSpc>
      <a:defRPr sz="2200">
        <a:latin typeface="Open Sans Regular"/>
        <a:ea typeface="Open Sans Regular"/>
        <a:cs typeface="Open Sans Regular"/>
        <a:sym typeface="Open Sans Regular"/>
      </a:defRPr>
    </a:lvl4pPr>
    <a:lvl5pPr indent="914400" defTabSz="457200" latinLnBrk="0">
      <a:lnSpc>
        <a:spcPct val="117999"/>
      </a:lnSpc>
      <a:defRPr sz="2200">
        <a:latin typeface="Open Sans Regular"/>
        <a:ea typeface="Open Sans Regular"/>
        <a:cs typeface="Open Sans Regular"/>
        <a:sym typeface="Open Sans Regular"/>
      </a:defRPr>
    </a:lvl5pPr>
    <a:lvl6pPr indent="1143000" defTabSz="457200" latinLnBrk="0">
      <a:lnSpc>
        <a:spcPct val="117999"/>
      </a:lnSpc>
      <a:defRPr sz="2200">
        <a:latin typeface="Open Sans Regular"/>
        <a:ea typeface="Open Sans Regular"/>
        <a:cs typeface="Open Sans Regular"/>
        <a:sym typeface="Open Sans Regular"/>
      </a:defRPr>
    </a:lvl6pPr>
    <a:lvl7pPr indent="1371600" defTabSz="457200" latinLnBrk="0">
      <a:lnSpc>
        <a:spcPct val="117999"/>
      </a:lnSpc>
      <a:defRPr sz="2200">
        <a:latin typeface="Open Sans Regular"/>
        <a:ea typeface="Open Sans Regular"/>
        <a:cs typeface="Open Sans Regular"/>
        <a:sym typeface="Open Sans Regular"/>
      </a:defRPr>
    </a:lvl7pPr>
    <a:lvl8pPr indent="1600200" defTabSz="457200" latinLnBrk="0">
      <a:lnSpc>
        <a:spcPct val="117999"/>
      </a:lnSpc>
      <a:defRPr sz="2200">
        <a:latin typeface="Open Sans Regular"/>
        <a:ea typeface="Open Sans Regular"/>
        <a:cs typeface="Open Sans Regular"/>
        <a:sym typeface="Open Sans Regular"/>
      </a:defRPr>
    </a:lvl8pPr>
    <a:lvl9pPr indent="1828800" defTabSz="457200" latinLnBrk="0">
      <a:lnSpc>
        <a:spcPct val="117999"/>
      </a:lnSpc>
      <a:defRPr sz="2200">
        <a:latin typeface="Open Sans Regular"/>
        <a:ea typeface="Open Sans Regular"/>
        <a:cs typeface="Open Sans Regular"/>
        <a:sym typeface="Open Sans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1" name="Shape 5481"/>
          <p:cNvSpPr>
            <a:spLocks noGrp="1" noRot="1" noChangeAspect="1"/>
          </p:cNvSpPr>
          <p:nvPr>
            <p:ph type="sldImg"/>
          </p:nvPr>
        </p:nvSpPr>
        <p:spPr>
          <a:xfrm>
            <a:off x="381000" y="685800"/>
            <a:ext cx="6096000" cy="3429000"/>
          </a:xfrm>
          <a:prstGeom prst="rect">
            <a:avLst/>
          </a:prstGeom>
        </p:spPr>
        <p:txBody>
          <a:bodyPr/>
          <a:lstStyle/>
          <a:p>
            <a:endParaRPr/>
          </a:p>
        </p:txBody>
      </p:sp>
      <p:sp>
        <p:nvSpPr>
          <p:cNvPr id="5482" name="Shape 5482"/>
          <p:cNvSpPr>
            <a:spLocks noGrp="1"/>
          </p:cNvSpPr>
          <p:nvPr>
            <p:ph type="body" sz="quarter" idx="1"/>
          </p:nvPr>
        </p:nvSpPr>
        <p:spPr>
          <a:prstGeom prst="rect">
            <a:avLst/>
          </a:prstGeom>
        </p:spPr>
        <p:txBody>
          <a:bodyPr/>
          <a:lstStyle>
            <a:lvl1pPr defTabSz="1828800">
              <a:lnSpc>
                <a:spcPct val="100000"/>
              </a:lnSpc>
              <a:spcBef>
                <a:spcPts val="800"/>
              </a:spcBef>
              <a:defRPr sz="2400">
                <a:latin typeface="Arial"/>
                <a:ea typeface="Arial"/>
                <a:cs typeface="Arial"/>
                <a:sym typeface="Arial"/>
              </a:defRPr>
            </a:lvl1pPr>
          </a:lstStyle>
          <a:p>
            <a:r>
              <a:t>nid abeille honeycomb hexagon niveau de difficulté</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1" name="Shape 5511"/>
          <p:cNvSpPr>
            <a:spLocks noGrp="1" noRot="1" noChangeAspect="1"/>
          </p:cNvSpPr>
          <p:nvPr>
            <p:ph type="sldImg"/>
          </p:nvPr>
        </p:nvSpPr>
        <p:spPr>
          <a:xfrm>
            <a:off x="381000" y="685800"/>
            <a:ext cx="6096000" cy="3429000"/>
          </a:xfrm>
          <a:prstGeom prst="rect">
            <a:avLst/>
          </a:prstGeom>
        </p:spPr>
        <p:txBody>
          <a:bodyPr/>
          <a:lstStyle/>
          <a:p>
            <a:endParaRPr/>
          </a:p>
        </p:txBody>
      </p:sp>
      <p:sp>
        <p:nvSpPr>
          <p:cNvPr id="5512" name="Shape 5512"/>
          <p:cNvSpPr>
            <a:spLocks noGrp="1"/>
          </p:cNvSpPr>
          <p:nvPr>
            <p:ph type="body" sz="quarter" idx="1"/>
          </p:nvPr>
        </p:nvSpPr>
        <p:spPr>
          <a:prstGeom prst="rect">
            <a:avLst/>
          </a:prstGeom>
        </p:spPr>
        <p:txBody>
          <a:bodyPr/>
          <a:lstStyle/>
          <a:p>
            <a:pPr defTabSz="1828800">
              <a:lnSpc>
                <a:spcPct val="100000"/>
              </a:lnSpc>
              <a:defRPr sz="2400">
                <a:latin typeface="Arial"/>
                <a:ea typeface="Arial"/>
                <a:cs typeface="Arial"/>
                <a:sym typeface="Arial"/>
              </a:defRPr>
            </a:pPr>
            <a:r>
              <a:t>The psychologist J.P. Guilford first coined the terms convergent thinking and divergent thinking in 1956</a:t>
            </a:r>
          </a:p>
          <a:p>
            <a:pPr defTabSz="1828800">
              <a:lnSpc>
                <a:spcPct val="100000"/>
              </a:lnSpc>
              <a:defRPr sz="2400">
                <a:latin typeface="Arial"/>
                <a:ea typeface="Arial"/>
                <a:cs typeface="Arial"/>
                <a:sym typeface="Arial"/>
              </a:defRPr>
            </a:pPr>
            <a:r>
              <a:t>La pensée latérale est une technique de résolution de problèmes Edward de Bono appréhender les problèmes sous plusieurs angles, nouveaux ou hors du champ habituel d'études, au lieu de se concentrer sur une approche éprouvée mais linéaire et limitée.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6" name="Shape 5516"/>
          <p:cNvSpPr>
            <a:spLocks noGrp="1" noRot="1" noChangeAspect="1"/>
          </p:cNvSpPr>
          <p:nvPr>
            <p:ph type="sldImg"/>
          </p:nvPr>
        </p:nvSpPr>
        <p:spPr>
          <a:xfrm>
            <a:off x="381000" y="685800"/>
            <a:ext cx="6096000" cy="3429000"/>
          </a:xfrm>
          <a:prstGeom prst="rect">
            <a:avLst/>
          </a:prstGeom>
        </p:spPr>
        <p:txBody>
          <a:bodyPr/>
          <a:lstStyle/>
          <a:p>
            <a:endParaRPr/>
          </a:p>
        </p:txBody>
      </p:sp>
      <p:sp>
        <p:nvSpPr>
          <p:cNvPr id="5517" name="Shape 5517"/>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t>Envoyer par mail à hubert@kratiroff.com avant 18h15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40.png"/><Relationship Id="rId4" Type="http://schemas.openxmlformats.org/officeDocument/2006/relationships/image" Target="../media/image2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grenoble-em.com/" TargetMode="External"/><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4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grenoble-em.com/" TargetMode="External"/><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4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s://www.grenoble-em.com/" TargetMode="External"/><Relationship Id="rId7" Type="http://schemas.openxmlformats.org/officeDocument/2006/relationships/image" Target="../media/image46.pn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55.png"/><Relationship Id="rId5" Type="http://schemas.openxmlformats.org/officeDocument/2006/relationships/image" Target="../media/image44.png"/><Relationship Id="rId4" Type="http://schemas.openxmlformats.org/officeDocument/2006/relationships/image" Target="../media/image4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4.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1">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84" name="Title Text"/>
          <p:cNvSpPr txBox="1">
            <a:spLocks noGrp="1"/>
          </p:cNvSpPr>
          <p:nvPr>
            <p:ph type="title"/>
          </p:nvPr>
        </p:nvSpPr>
        <p:spPr>
          <a:xfrm>
            <a:off x="2495106" y="152402"/>
            <a:ext cx="21602220" cy="2971801"/>
          </a:xfrm>
          <a:prstGeom prst="rect">
            <a:avLst/>
          </a:prstGeom>
        </p:spPr>
        <p:txBody>
          <a:bodyPr>
            <a:normAutofit/>
          </a:bodyPr>
          <a:lstStyle>
            <a:lvl1pPr>
              <a:defRPr>
                <a:solidFill>
                  <a:srgbClr val="373545"/>
                </a:solidFill>
                <a:latin typeface="Verdana"/>
                <a:ea typeface="Verdana"/>
                <a:cs typeface="Verdana"/>
                <a:sym typeface="Verdana"/>
              </a:defRPr>
            </a:lvl1pPr>
          </a:lstStyle>
          <a:p>
            <a:r>
              <a:t>Title Text</a:t>
            </a:r>
          </a:p>
        </p:txBody>
      </p:sp>
      <p:sp>
        <p:nvSpPr>
          <p:cNvPr id="185" name="Body Level One…"/>
          <p:cNvSpPr txBox="1">
            <a:spLocks noGrp="1"/>
          </p:cNvSpPr>
          <p:nvPr>
            <p:ph type="body" sz="half" idx="1"/>
          </p:nvPr>
        </p:nvSpPr>
        <p:spPr>
          <a:xfrm>
            <a:off x="2291645" y="3989242"/>
            <a:ext cx="8895575" cy="8666991"/>
          </a:xfrm>
          <a:prstGeom prst="rect">
            <a:avLst/>
          </a:prstGeom>
        </p:spPr>
        <p:txBody>
          <a:bodyPr>
            <a:normAutofit/>
          </a:bodyPr>
          <a:lstStyle>
            <a:lvl1pPr>
              <a:defRPr>
                <a:solidFill>
                  <a:srgbClr val="373545"/>
                </a:solidFill>
                <a:latin typeface="Verdana"/>
                <a:ea typeface="Verdana"/>
                <a:cs typeface="Verdana"/>
                <a:sym typeface="Verdana"/>
              </a:defRPr>
            </a:lvl1pPr>
            <a:lvl2pPr>
              <a:defRPr>
                <a:solidFill>
                  <a:srgbClr val="373545"/>
                </a:solidFill>
                <a:latin typeface="Verdana"/>
                <a:ea typeface="Verdana"/>
                <a:cs typeface="Verdana"/>
                <a:sym typeface="Verdana"/>
              </a:defRPr>
            </a:lvl2pPr>
            <a:lvl3pPr>
              <a:defRPr>
                <a:solidFill>
                  <a:srgbClr val="373545"/>
                </a:solidFill>
                <a:latin typeface="Verdana"/>
                <a:ea typeface="Verdana"/>
                <a:cs typeface="Verdana"/>
                <a:sym typeface="Verdana"/>
              </a:defRPr>
            </a:lvl3pPr>
            <a:lvl4pPr>
              <a:defRPr>
                <a:solidFill>
                  <a:srgbClr val="373545"/>
                </a:solidFill>
                <a:latin typeface="Verdana"/>
                <a:ea typeface="Verdana"/>
                <a:cs typeface="Verdana"/>
                <a:sym typeface="Verdana"/>
              </a:defRPr>
            </a:lvl4pPr>
            <a:lvl5pPr>
              <a:defRPr>
                <a:solidFill>
                  <a:srgbClr val="373545"/>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86"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OMMAIRE2">
    <p:spTree>
      <p:nvGrpSpPr>
        <p:cNvPr id="1" name=""/>
        <p:cNvGrpSpPr/>
        <p:nvPr/>
      </p:nvGrpSpPr>
      <p:grpSpPr>
        <a:xfrm>
          <a:off x="0" y="0"/>
          <a:ext cx="0" cy="0"/>
          <a:chOff x="0" y="0"/>
          <a:chExt cx="0" cy="0"/>
        </a:xfrm>
      </p:grpSpPr>
      <p:sp>
        <p:nvSpPr>
          <p:cNvPr id="257" name="Body Level One…"/>
          <p:cNvSpPr txBox="1">
            <a:spLocks noGrp="1"/>
          </p:cNvSpPr>
          <p:nvPr>
            <p:ph type="body" idx="1"/>
          </p:nvPr>
        </p:nvSpPr>
        <p:spPr>
          <a:xfrm>
            <a:off x="1670247" y="236394"/>
            <a:ext cx="21314837" cy="12341225"/>
          </a:xfrm>
          <a:prstGeom prst="rect">
            <a:avLst/>
          </a:prstGeom>
        </p:spPr>
        <p:txBody>
          <a:bodyPr>
            <a:normAutofit/>
          </a:bodyPr>
          <a:lstStyle>
            <a:lvl1pPr>
              <a:spcBef>
                <a:spcPts val="0"/>
              </a:spcBef>
              <a:defRPr sz="12000">
                <a:solidFill>
                  <a:srgbClr val="373545"/>
                </a:solidFill>
                <a:latin typeface="Verdana"/>
                <a:ea typeface="Verdana"/>
                <a:cs typeface="Verdana"/>
                <a:sym typeface="Verdana"/>
              </a:defRPr>
            </a:lvl1pPr>
            <a:lvl2pPr>
              <a:spcBef>
                <a:spcPts val="0"/>
              </a:spcBef>
              <a:defRPr sz="12000">
                <a:solidFill>
                  <a:srgbClr val="373545"/>
                </a:solidFill>
                <a:latin typeface="Verdana"/>
                <a:ea typeface="Verdana"/>
                <a:cs typeface="Verdana"/>
                <a:sym typeface="Verdana"/>
              </a:defRPr>
            </a:lvl2pPr>
            <a:lvl3pPr>
              <a:spcBef>
                <a:spcPts val="0"/>
              </a:spcBef>
              <a:defRPr sz="12000">
                <a:solidFill>
                  <a:srgbClr val="373545"/>
                </a:solidFill>
                <a:latin typeface="Verdana"/>
                <a:ea typeface="Verdana"/>
                <a:cs typeface="Verdana"/>
                <a:sym typeface="Verdana"/>
              </a:defRPr>
            </a:lvl3pPr>
            <a:lvl4pPr>
              <a:spcBef>
                <a:spcPts val="0"/>
              </a:spcBef>
              <a:defRPr sz="12000">
                <a:solidFill>
                  <a:srgbClr val="373545"/>
                </a:solidFill>
                <a:latin typeface="Verdana"/>
                <a:ea typeface="Verdana"/>
                <a:cs typeface="Verdana"/>
                <a:sym typeface="Verdana"/>
              </a:defRPr>
            </a:lvl4pPr>
            <a:lvl5pPr>
              <a:spcBef>
                <a:spcPts val="0"/>
              </a:spcBef>
              <a:defRPr sz="12000">
                <a:solidFill>
                  <a:srgbClr val="373545"/>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58" name="Title Text"/>
          <p:cNvSpPr txBox="1">
            <a:spLocks noGrp="1"/>
          </p:cNvSpPr>
          <p:nvPr>
            <p:ph type="title"/>
          </p:nvPr>
        </p:nvSpPr>
        <p:spPr>
          <a:xfrm>
            <a:off x="13189528" y="12871181"/>
            <a:ext cx="10723414" cy="521297"/>
          </a:xfrm>
          <a:prstGeom prst="rect">
            <a:avLst/>
          </a:prstGeom>
        </p:spPr>
        <p:txBody>
          <a:bodyPr lIns="0" tIns="0" rIns="0" bIns="0" anchor="t">
            <a:normAutofit/>
          </a:bodyPr>
          <a:lstStyle>
            <a:lvl1pPr algn="r">
              <a:defRPr sz="3200">
                <a:solidFill>
                  <a:srgbClr val="373545"/>
                </a:solidFill>
                <a:latin typeface="Verdana"/>
                <a:ea typeface="Verdana"/>
                <a:cs typeface="Verdana"/>
                <a:sym typeface="Verdana"/>
              </a:defRPr>
            </a:lvl1pPr>
          </a:lstStyle>
          <a:p>
            <a:r>
              <a:t>Title Text</a:t>
            </a:r>
          </a:p>
        </p:txBody>
      </p:sp>
      <p:sp>
        <p:nvSpPr>
          <p:cNvPr id="259"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re et contenu">
    <p:bg>
      <p:bgPr>
        <a:solidFill>
          <a:srgbClr val="BFBFBF">
            <a:alpha val="55000"/>
          </a:srgbClr>
        </a:solidFill>
        <a:effectLst/>
      </p:bgPr>
    </p:bg>
    <p:spTree>
      <p:nvGrpSpPr>
        <p:cNvPr id="1" name=""/>
        <p:cNvGrpSpPr/>
        <p:nvPr/>
      </p:nvGrpSpPr>
      <p:grpSpPr>
        <a:xfrm>
          <a:off x="0" y="0"/>
          <a:ext cx="0" cy="0"/>
          <a:chOff x="0" y="0"/>
          <a:chExt cx="0" cy="0"/>
        </a:xfrm>
      </p:grpSpPr>
      <p:sp>
        <p:nvSpPr>
          <p:cNvPr id="266" name="Body Level One…"/>
          <p:cNvSpPr txBox="1">
            <a:spLocks noGrp="1"/>
          </p:cNvSpPr>
          <p:nvPr>
            <p:ph type="body" idx="1"/>
          </p:nvPr>
        </p:nvSpPr>
        <p:spPr>
          <a:xfrm>
            <a:off x="2438399" y="2766373"/>
            <a:ext cx="21539200" cy="9937105"/>
          </a:xfrm>
          <a:prstGeom prst="rect">
            <a:avLst/>
          </a:prstGeom>
        </p:spPr>
        <p:txBody>
          <a:bodyPr>
            <a:normAutofit/>
          </a:bodyPr>
          <a:lstStyle>
            <a:lvl1pPr>
              <a:spcBef>
                <a:spcPts val="1700"/>
              </a:spcBef>
              <a:defRPr sz="7200">
                <a:solidFill>
                  <a:srgbClr val="373545"/>
                </a:solidFill>
                <a:latin typeface="Verdana"/>
                <a:ea typeface="Verdana"/>
                <a:cs typeface="Verdana"/>
                <a:sym typeface="Verdana"/>
              </a:defRPr>
            </a:lvl1pPr>
            <a:lvl2pPr>
              <a:spcBef>
                <a:spcPts val="1700"/>
              </a:spcBef>
              <a:defRPr sz="7200">
                <a:solidFill>
                  <a:srgbClr val="373545"/>
                </a:solidFill>
                <a:latin typeface="Verdana"/>
                <a:ea typeface="Verdana"/>
                <a:cs typeface="Verdana"/>
                <a:sym typeface="Verdana"/>
              </a:defRPr>
            </a:lvl2pPr>
            <a:lvl3pPr>
              <a:spcBef>
                <a:spcPts val="1700"/>
              </a:spcBef>
              <a:defRPr sz="7200">
                <a:solidFill>
                  <a:srgbClr val="373545"/>
                </a:solidFill>
                <a:latin typeface="Verdana"/>
                <a:ea typeface="Verdana"/>
                <a:cs typeface="Verdana"/>
                <a:sym typeface="Verdana"/>
              </a:defRPr>
            </a:lvl3pPr>
            <a:lvl4pPr>
              <a:spcBef>
                <a:spcPts val="1700"/>
              </a:spcBef>
              <a:defRPr sz="7200">
                <a:solidFill>
                  <a:srgbClr val="373545"/>
                </a:solidFill>
                <a:latin typeface="Verdana"/>
                <a:ea typeface="Verdana"/>
                <a:cs typeface="Verdana"/>
                <a:sym typeface="Verdana"/>
              </a:defRPr>
            </a:lvl4pPr>
            <a:lvl5pPr>
              <a:spcBef>
                <a:spcPts val="1700"/>
              </a:spcBef>
              <a:defRPr sz="7200">
                <a:solidFill>
                  <a:srgbClr val="373545"/>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67" name="Title Text"/>
          <p:cNvSpPr txBox="1">
            <a:spLocks noGrp="1"/>
          </p:cNvSpPr>
          <p:nvPr>
            <p:ph type="title"/>
          </p:nvPr>
        </p:nvSpPr>
        <p:spPr>
          <a:xfrm>
            <a:off x="2432919" y="372805"/>
            <a:ext cx="21363122" cy="2249553"/>
          </a:xfrm>
          <a:prstGeom prst="rect">
            <a:avLst/>
          </a:prstGeom>
          <a:effectLst>
            <a:outerShdw blurRad="127000" dist="101600" rotWithShape="0">
              <a:srgbClr val="000000">
                <a:alpha val="40000"/>
              </a:srgbClr>
            </a:outerShdw>
          </a:effectLst>
        </p:spPr>
        <p:txBody>
          <a:bodyPr lIns="0" tIns="0" rIns="0" bIns="0" anchor="t">
            <a:normAutofit/>
          </a:bodyPr>
          <a:lstStyle>
            <a:lvl1pPr algn="l">
              <a:defRPr>
                <a:solidFill>
                  <a:srgbClr val="373545"/>
                </a:solidFill>
                <a:latin typeface="Verdana"/>
                <a:ea typeface="Verdana"/>
                <a:cs typeface="Verdana"/>
                <a:sym typeface="Verdana"/>
              </a:defRPr>
            </a:lvl1pPr>
          </a:lstStyle>
          <a:p>
            <a:r>
              <a:t>Title Text</a:t>
            </a:r>
          </a:p>
        </p:txBody>
      </p:sp>
      <p:sp>
        <p:nvSpPr>
          <p:cNvPr id="268"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Title Green">
    <p:bg>
      <p:bgPr>
        <a:solidFill>
          <a:srgbClr val="58B6C0"/>
        </a:solidFill>
        <a:effectLst/>
      </p:bgPr>
    </p:bg>
    <p:spTree>
      <p:nvGrpSpPr>
        <p:cNvPr id="1" name=""/>
        <p:cNvGrpSpPr/>
        <p:nvPr/>
      </p:nvGrpSpPr>
      <p:grpSpPr>
        <a:xfrm>
          <a:off x="0" y="0"/>
          <a:ext cx="0" cy="0"/>
          <a:chOff x="0" y="0"/>
          <a:chExt cx="0" cy="0"/>
        </a:xfrm>
      </p:grpSpPr>
      <p:sp>
        <p:nvSpPr>
          <p:cNvPr id="275" name="Body Level One…"/>
          <p:cNvSpPr txBox="1">
            <a:spLocks noGrp="1"/>
          </p:cNvSpPr>
          <p:nvPr>
            <p:ph type="body" sz="half" idx="1"/>
          </p:nvPr>
        </p:nvSpPr>
        <p:spPr>
          <a:xfrm>
            <a:off x="1054770" y="3546479"/>
            <a:ext cx="21886335" cy="4251324"/>
          </a:xfrm>
          <a:prstGeom prst="rect">
            <a:avLst/>
          </a:prstGeom>
        </p:spPr>
        <p:txBody>
          <a:bodyPr>
            <a:normAutofit/>
          </a:bodyPr>
          <a:lstStyle>
            <a:lvl1pPr defTabSz="1371671">
              <a:lnSpc>
                <a:spcPct val="90000"/>
              </a:lnSpc>
              <a:spcBef>
                <a:spcPts val="4600"/>
              </a:spcBef>
              <a:defRPr sz="19200" spc="-149">
                <a:solidFill>
                  <a:srgbClr val="FFFFFF"/>
                </a:solidFill>
                <a:latin typeface="Segoe UI"/>
                <a:ea typeface="Segoe UI"/>
                <a:cs typeface="Segoe UI"/>
                <a:sym typeface="Segoe UI"/>
              </a:defRPr>
            </a:lvl1pPr>
            <a:lvl2pPr defTabSz="1371671">
              <a:lnSpc>
                <a:spcPct val="90000"/>
              </a:lnSpc>
              <a:spcBef>
                <a:spcPts val="4600"/>
              </a:spcBef>
              <a:defRPr sz="19200" spc="-149">
                <a:solidFill>
                  <a:srgbClr val="FFFFFF"/>
                </a:solidFill>
                <a:latin typeface="Segoe UI"/>
                <a:ea typeface="Segoe UI"/>
                <a:cs typeface="Segoe UI"/>
                <a:sym typeface="Segoe UI"/>
              </a:defRPr>
            </a:lvl2pPr>
            <a:lvl3pPr defTabSz="1371671">
              <a:lnSpc>
                <a:spcPct val="90000"/>
              </a:lnSpc>
              <a:spcBef>
                <a:spcPts val="4600"/>
              </a:spcBef>
              <a:defRPr sz="19200" spc="-149">
                <a:solidFill>
                  <a:srgbClr val="FFFFFF"/>
                </a:solidFill>
                <a:latin typeface="Segoe UI"/>
                <a:ea typeface="Segoe UI"/>
                <a:cs typeface="Segoe UI"/>
                <a:sym typeface="Segoe UI"/>
              </a:defRPr>
            </a:lvl3pPr>
            <a:lvl4pPr defTabSz="1371671">
              <a:lnSpc>
                <a:spcPct val="90000"/>
              </a:lnSpc>
              <a:spcBef>
                <a:spcPts val="4600"/>
              </a:spcBef>
              <a:defRPr sz="19200" spc="-149">
                <a:solidFill>
                  <a:srgbClr val="FFFFFF"/>
                </a:solidFill>
                <a:latin typeface="Segoe UI"/>
                <a:ea typeface="Segoe UI"/>
                <a:cs typeface="Segoe UI"/>
                <a:sym typeface="Segoe UI"/>
              </a:defRPr>
            </a:lvl4pPr>
            <a:lvl5pPr defTabSz="1371671">
              <a:lnSpc>
                <a:spcPct val="90000"/>
              </a:lnSpc>
              <a:spcBef>
                <a:spcPts val="4600"/>
              </a:spcBef>
              <a:defRPr sz="19200" spc="-149">
                <a:solidFill>
                  <a:srgbClr val="FFFFFF"/>
                </a:solidFill>
                <a:latin typeface="Segoe UI"/>
                <a:ea typeface="Segoe UI"/>
                <a:cs typeface="Segoe UI"/>
                <a:sym typeface="Segoe UI"/>
              </a:defRPr>
            </a:lvl5pPr>
          </a:lstStyle>
          <a:p>
            <a:r>
              <a:t>Body Level One</a:t>
            </a:r>
          </a:p>
          <a:p>
            <a:pPr lvl="1"/>
            <a:r>
              <a:t>Body Level Two</a:t>
            </a:r>
          </a:p>
          <a:p>
            <a:pPr lvl="2"/>
            <a:r>
              <a:t>Body Level Three</a:t>
            </a:r>
          </a:p>
          <a:p>
            <a:pPr lvl="3"/>
            <a:r>
              <a:t>Body Level Four</a:t>
            </a:r>
          </a:p>
          <a:p>
            <a:pPr lvl="4"/>
            <a:r>
              <a:t>Body Level Five</a:t>
            </a:r>
          </a:p>
        </p:txBody>
      </p:sp>
      <p:sp>
        <p:nvSpPr>
          <p:cNvPr id="276" name="Text Placeholder 8"/>
          <p:cNvSpPr>
            <a:spLocks noGrp="1"/>
          </p:cNvSpPr>
          <p:nvPr>
            <p:ph type="body" sz="quarter" idx="21"/>
          </p:nvPr>
        </p:nvSpPr>
        <p:spPr>
          <a:xfrm>
            <a:off x="1248842" y="8013701"/>
            <a:ext cx="21886335" cy="1148556"/>
          </a:xfrm>
          <a:prstGeom prst="rect">
            <a:avLst/>
          </a:prstGeom>
        </p:spPr>
        <p:txBody>
          <a:bodyPr>
            <a:normAutofit/>
          </a:bodyPr>
          <a:lstStyle/>
          <a:p>
            <a:pPr defTabSz="1371671">
              <a:lnSpc>
                <a:spcPct val="90000"/>
              </a:lnSpc>
              <a:spcBef>
                <a:spcPts val="1100"/>
              </a:spcBef>
              <a:defRPr sz="4800" spc="-266">
                <a:solidFill>
                  <a:srgbClr val="FFFFFF"/>
                </a:solidFill>
                <a:latin typeface="Segoe UI"/>
                <a:ea typeface="Segoe UI"/>
                <a:cs typeface="Segoe UI"/>
                <a:sym typeface="Segoe UI"/>
              </a:defRPr>
            </a:pPr>
            <a:endParaRPr/>
          </a:p>
        </p:txBody>
      </p:sp>
      <p:sp>
        <p:nvSpPr>
          <p:cNvPr id="277"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ITATION">
    <p:bg>
      <p:bgPr>
        <a:solidFill>
          <a:srgbClr val="1D6295"/>
        </a:solidFill>
        <a:effectLst/>
      </p:bgPr>
    </p:bg>
    <p:spTree>
      <p:nvGrpSpPr>
        <p:cNvPr id="1" name=""/>
        <p:cNvGrpSpPr/>
        <p:nvPr/>
      </p:nvGrpSpPr>
      <p:grpSpPr>
        <a:xfrm>
          <a:off x="0" y="0"/>
          <a:ext cx="0" cy="0"/>
          <a:chOff x="0" y="0"/>
          <a:chExt cx="0" cy="0"/>
        </a:xfrm>
      </p:grpSpPr>
      <p:sp>
        <p:nvSpPr>
          <p:cNvPr id="284" name="Title Text"/>
          <p:cNvSpPr txBox="1">
            <a:spLocks noGrp="1"/>
          </p:cNvSpPr>
          <p:nvPr>
            <p:ph type="title"/>
          </p:nvPr>
        </p:nvSpPr>
        <p:spPr>
          <a:xfrm>
            <a:off x="268023" y="752199"/>
            <a:ext cx="23994151" cy="9509401"/>
          </a:xfrm>
          <a:prstGeom prst="rect">
            <a:avLst/>
          </a:prstGeom>
        </p:spPr>
        <p:txBody>
          <a:bodyPr anchor="t">
            <a:normAutofit/>
          </a:bodyPr>
          <a:lstStyle>
            <a:lvl1pPr>
              <a:defRPr sz="14400">
                <a:solidFill>
                  <a:srgbClr val="FFFFFF"/>
                </a:solidFill>
                <a:latin typeface="Verdana"/>
                <a:ea typeface="Verdana"/>
                <a:cs typeface="Verdana"/>
                <a:sym typeface="Verdana"/>
              </a:defRPr>
            </a:lvl1pPr>
          </a:lstStyle>
          <a:p>
            <a:r>
              <a:t>Title Text</a:t>
            </a:r>
          </a:p>
        </p:txBody>
      </p:sp>
      <p:sp>
        <p:nvSpPr>
          <p:cNvPr id="285" name="Body Level One…"/>
          <p:cNvSpPr txBox="1">
            <a:spLocks noGrp="1"/>
          </p:cNvSpPr>
          <p:nvPr>
            <p:ph type="body" sz="quarter" idx="1"/>
          </p:nvPr>
        </p:nvSpPr>
        <p:spPr>
          <a:xfrm>
            <a:off x="7093111" y="10605255"/>
            <a:ext cx="17068801" cy="2805945"/>
          </a:xfrm>
          <a:prstGeom prst="rect">
            <a:avLst/>
          </a:prstGeom>
        </p:spPr>
        <p:txBody>
          <a:bodyPr>
            <a:normAutofit/>
          </a:bodyPr>
          <a:lstStyle>
            <a:lvl1pPr algn="r">
              <a:spcBef>
                <a:spcPts val="1700"/>
              </a:spcBef>
              <a:defRPr sz="7200">
                <a:solidFill>
                  <a:srgbClr val="F2F2F2"/>
                </a:solidFill>
                <a:latin typeface="Verdana"/>
                <a:ea typeface="Verdana"/>
                <a:cs typeface="Verdana"/>
                <a:sym typeface="Verdana"/>
              </a:defRPr>
            </a:lvl1pPr>
            <a:lvl2pPr algn="r">
              <a:spcBef>
                <a:spcPts val="1700"/>
              </a:spcBef>
              <a:defRPr sz="7200">
                <a:solidFill>
                  <a:srgbClr val="F2F2F2"/>
                </a:solidFill>
                <a:latin typeface="Verdana"/>
                <a:ea typeface="Verdana"/>
                <a:cs typeface="Verdana"/>
                <a:sym typeface="Verdana"/>
              </a:defRPr>
            </a:lvl2pPr>
            <a:lvl3pPr algn="r">
              <a:spcBef>
                <a:spcPts val="1700"/>
              </a:spcBef>
              <a:defRPr sz="7200">
                <a:solidFill>
                  <a:srgbClr val="F2F2F2"/>
                </a:solidFill>
                <a:latin typeface="Verdana"/>
                <a:ea typeface="Verdana"/>
                <a:cs typeface="Verdana"/>
                <a:sym typeface="Verdana"/>
              </a:defRPr>
            </a:lvl3pPr>
            <a:lvl4pPr algn="r">
              <a:spcBef>
                <a:spcPts val="1700"/>
              </a:spcBef>
              <a:defRPr sz="7200">
                <a:solidFill>
                  <a:srgbClr val="F2F2F2"/>
                </a:solidFill>
                <a:latin typeface="Verdana"/>
                <a:ea typeface="Verdana"/>
                <a:cs typeface="Verdana"/>
                <a:sym typeface="Verdana"/>
              </a:defRPr>
            </a:lvl4pPr>
            <a:lvl5pPr algn="r">
              <a:spcBef>
                <a:spcPts val="1700"/>
              </a:spcBef>
              <a:defRPr sz="7200">
                <a:solidFill>
                  <a:srgbClr val="F2F2F2"/>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pic>
        <p:nvPicPr>
          <p:cNvPr id="286" name="Image 12" descr="Image 12"/>
          <p:cNvPicPr>
            <a:picLocks noChangeAspect="1"/>
          </p:cNvPicPr>
          <p:nvPr/>
        </p:nvPicPr>
        <p:blipFill>
          <a:blip r:embed="rId2"/>
          <a:stretch>
            <a:fillRect/>
          </a:stretch>
        </p:blipFill>
        <p:spPr>
          <a:xfrm>
            <a:off x="380999" y="14110760"/>
            <a:ext cx="973668" cy="939801"/>
          </a:xfrm>
          <a:prstGeom prst="rect">
            <a:avLst/>
          </a:prstGeom>
          <a:ln w="12700">
            <a:miter lim="400000"/>
          </a:ln>
        </p:spPr>
      </p:pic>
      <p:sp>
        <p:nvSpPr>
          <p:cNvPr id="287"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1_Diapositive de titre">
    <p:spTree>
      <p:nvGrpSpPr>
        <p:cNvPr id="1" name=""/>
        <p:cNvGrpSpPr/>
        <p:nvPr/>
      </p:nvGrpSpPr>
      <p:grpSpPr>
        <a:xfrm>
          <a:off x="0" y="0"/>
          <a:ext cx="0" cy="0"/>
          <a:chOff x="0" y="0"/>
          <a:chExt cx="0" cy="0"/>
        </a:xfrm>
      </p:grpSpPr>
      <p:sp>
        <p:nvSpPr>
          <p:cNvPr id="294" name="Rectangle 14"/>
          <p:cNvSpPr/>
          <p:nvPr/>
        </p:nvSpPr>
        <p:spPr>
          <a:xfrm>
            <a:off x="-1" y="-1"/>
            <a:ext cx="24384001" cy="13716001"/>
          </a:xfrm>
          <a:prstGeom prst="rect">
            <a:avLst/>
          </a:prstGeom>
          <a:solidFill>
            <a:srgbClr val="009841"/>
          </a:solidFill>
          <a:ln w="12700">
            <a:miter lim="400000"/>
          </a:ln>
        </p:spPr>
        <p:txBody>
          <a:bodyPr lIns="121919" tIns="121919" rIns="121919" bIns="121919" anchor="ctr"/>
          <a:lstStyle/>
          <a:p>
            <a:pPr algn="ctr" defTabSz="2438400">
              <a:spcBef>
                <a:spcPts val="0"/>
              </a:spcBef>
              <a:defRPr sz="3400">
                <a:solidFill>
                  <a:srgbClr val="FFFFFF"/>
                </a:solidFill>
                <a:latin typeface="Helvetica"/>
                <a:ea typeface="Helvetica"/>
                <a:cs typeface="Helvetica"/>
                <a:sym typeface="Helvetica"/>
              </a:defRPr>
            </a:pPr>
            <a:endParaRPr/>
          </a:p>
        </p:txBody>
      </p:sp>
      <p:pic>
        <p:nvPicPr>
          <p:cNvPr id="295" name="Image 8" descr="Image 8"/>
          <p:cNvPicPr>
            <a:picLocks noChangeAspect="1"/>
          </p:cNvPicPr>
          <p:nvPr/>
        </p:nvPicPr>
        <p:blipFill>
          <a:blip r:embed="rId2"/>
          <a:stretch>
            <a:fillRect/>
          </a:stretch>
        </p:blipFill>
        <p:spPr>
          <a:xfrm>
            <a:off x="4323765" y="-1"/>
            <a:ext cx="20060237" cy="13716001"/>
          </a:xfrm>
          <a:prstGeom prst="rect">
            <a:avLst/>
          </a:prstGeom>
          <a:ln w="12700">
            <a:miter lim="400000"/>
          </a:ln>
        </p:spPr>
      </p:pic>
      <p:pic>
        <p:nvPicPr>
          <p:cNvPr id="296" name="Image 11" descr="Image 11"/>
          <p:cNvPicPr>
            <a:picLocks noChangeAspect="1"/>
          </p:cNvPicPr>
          <p:nvPr/>
        </p:nvPicPr>
        <p:blipFill>
          <a:blip r:embed="rId3"/>
          <a:stretch>
            <a:fillRect/>
          </a:stretch>
        </p:blipFill>
        <p:spPr>
          <a:xfrm>
            <a:off x="360948" y="10108610"/>
            <a:ext cx="2134228" cy="3077103"/>
          </a:xfrm>
          <a:prstGeom prst="rect">
            <a:avLst/>
          </a:prstGeom>
          <a:ln w="12700">
            <a:miter lim="400000"/>
          </a:ln>
        </p:spPr>
      </p:pic>
      <p:sp>
        <p:nvSpPr>
          <p:cNvPr id="297" name="Body Level One…"/>
          <p:cNvSpPr txBox="1">
            <a:spLocks noGrp="1"/>
          </p:cNvSpPr>
          <p:nvPr>
            <p:ph type="body" idx="1"/>
          </p:nvPr>
        </p:nvSpPr>
        <p:spPr>
          <a:xfrm>
            <a:off x="4323765" y="2705229"/>
            <a:ext cx="19507551" cy="10002103"/>
          </a:xfrm>
          <a:prstGeom prst="rect">
            <a:avLst/>
          </a:prstGeom>
        </p:spPr>
        <p:txBody>
          <a:bodyPr>
            <a:normAutofit/>
          </a:bodyPr>
          <a:lstStyle>
            <a:lvl1pPr>
              <a:spcBef>
                <a:spcPts val="1700"/>
              </a:spcBef>
              <a:defRPr sz="7200">
                <a:solidFill>
                  <a:srgbClr val="FFFFFF"/>
                </a:solidFill>
                <a:latin typeface="Verdana"/>
                <a:ea typeface="Verdana"/>
                <a:cs typeface="Verdana"/>
                <a:sym typeface="Verdana"/>
              </a:defRPr>
            </a:lvl1pPr>
            <a:lvl2pPr>
              <a:spcBef>
                <a:spcPts val="1700"/>
              </a:spcBef>
              <a:defRPr sz="7200">
                <a:solidFill>
                  <a:srgbClr val="FFFFFF"/>
                </a:solidFill>
                <a:latin typeface="Verdana"/>
                <a:ea typeface="Verdana"/>
                <a:cs typeface="Verdana"/>
                <a:sym typeface="Verdana"/>
              </a:defRPr>
            </a:lvl2pPr>
            <a:lvl3pPr>
              <a:spcBef>
                <a:spcPts val="1700"/>
              </a:spcBef>
              <a:defRPr sz="7200">
                <a:solidFill>
                  <a:srgbClr val="FFFFFF"/>
                </a:solidFill>
                <a:latin typeface="Verdana"/>
                <a:ea typeface="Verdana"/>
                <a:cs typeface="Verdana"/>
                <a:sym typeface="Verdana"/>
              </a:defRPr>
            </a:lvl3pPr>
            <a:lvl4pPr>
              <a:spcBef>
                <a:spcPts val="1700"/>
              </a:spcBef>
              <a:defRPr sz="7200">
                <a:solidFill>
                  <a:srgbClr val="FFFFFF"/>
                </a:solidFill>
                <a:latin typeface="Verdana"/>
                <a:ea typeface="Verdana"/>
                <a:cs typeface="Verdana"/>
                <a:sym typeface="Verdana"/>
              </a:defRPr>
            </a:lvl4pPr>
            <a:lvl5pPr>
              <a:spcBef>
                <a:spcPts val="1700"/>
              </a:spcBef>
              <a:defRPr sz="7200">
                <a:solidFill>
                  <a:srgbClr val="FFFFF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98" name="Title Text"/>
          <p:cNvSpPr txBox="1">
            <a:spLocks noGrp="1"/>
          </p:cNvSpPr>
          <p:nvPr>
            <p:ph type="title"/>
          </p:nvPr>
        </p:nvSpPr>
        <p:spPr>
          <a:xfrm>
            <a:off x="528074" y="318055"/>
            <a:ext cx="21877869" cy="2651127"/>
          </a:xfrm>
          <a:prstGeom prst="rect">
            <a:avLst/>
          </a:prstGeom>
        </p:spPr>
        <p:txBody>
          <a:bodyPr>
            <a:normAutofit/>
          </a:bodyPr>
          <a:lstStyle>
            <a:lvl1pPr algn="l">
              <a:defRPr sz="9600">
                <a:solidFill>
                  <a:srgbClr val="FFFFFF"/>
                </a:solidFill>
                <a:latin typeface="Verdana"/>
                <a:ea typeface="Verdana"/>
                <a:cs typeface="Verdana"/>
                <a:sym typeface="Verdana"/>
              </a:defRPr>
            </a:lvl1pPr>
          </a:lstStyle>
          <a:p>
            <a:r>
              <a:t>Title Text</a:t>
            </a:r>
          </a:p>
        </p:txBody>
      </p:sp>
      <p:sp>
        <p:nvSpPr>
          <p:cNvPr id="299"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TEXTE STRAT">
    <p:spTree>
      <p:nvGrpSpPr>
        <p:cNvPr id="1" name=""/>
        <p:cNvGrpSpPr/>
        <p:nvPr/>
      </p:nvGrpSpPr>
      <p:grpSpPr>
        <a:xfrm>
          <a:off x="0" y="0"/>
          <a:ext cx="0" cy="0"/>
          <a:chOff x="0" y="0"/>
          <a:chExt cx="0" cy="0"/>
        </a:xfrm>
      </p:grpSpPr>
      <p:pic>
        <p:nvPicPr>
          <p:cNvPr id="306" name="Image 3" descr="Image 3"/>
          <p:cNvPicPr>
            <a:picLocks noChangeAspect="1"/>
          </p:cNvPicPr>
          <p:nvPr/>
        </p:nvPicPr>
        <p:blipFill>
          <a:blip r:embed="rId2"/>
          <a:srcRect b="963"/>
          <a:stretch>
            <a:fillRect/>
          </a:stretch>
        </p:blipFill>
        <p:spPr>
          <a:xfrm>
            <a:off x="-39596" y="-66146"/>
            <a:ext cx="24469952" cy="13795235"/>
          </a:xfrm>
          <a:prstGeom prst="rect">
            <a:avLst/>
          </a:prstGeom>
          <a:ln w="12700">
            <a:miter lim="400000"/>
          </a:ln>
        </p:spPr>
      </p:pic>
      <p:sp>
        <p:nvSpPr>
          <p:cNvPr id="307" name="Title Text"/>
          <p:cNvSpPr txBox="1">
            <a:spLocks noGrp="1"/>
          </p:cNvSpPr>
          <p:nvPr>
            <p:ph type="title"/>
          </p:nvPr>
        </p:nvSpPr>
        <p:spPr>
          <a:xfrm>
            <a:off x="4172991" y="363834"/>
            <a:ext cx="19252457" cy="2286001"/>
          </a:xfrm>
          <a:prstGeom prst="rect">
            <a:avLst/>
          </a:prstGeom>
        </p:spPr>
        <p:txBody>
          <a:bodyPr>
            <a:normAutofit/>
          </a:bodyPr>
          <a:lstStyle>
            <a:lvl1pPr>
              <a:defRPr>
                <a:solidFill>
                  <a:srgbClr val="FFFFFF"/>
                </a:solidFill>
                <a:latin typeface="Wingdings"/>
                <a:ea typeface="Wingdings"/>
                <a:cs typeface="Wingdings"/>
                <a:sym typeface="Wingdings"/>
              </a:defRPr>
            </a:lvl1pPr>
          </a:lstStyle>
          <a:p>
            <a:r>
              <a:t>Title Text</a:t>
            </a:r>
          </a:p>
        </p:txBody>
      </p:sp>
      <p:sp>
        <p:nvSpPr>
          <p:cNvPr id="308" name="Body Level One…"/>
          <p:cNvSpPr txBox="1">
            <a:spLocks noGrp="1"/>
          </p:cNvSpPr>
          <p:nvPr>
            <p:ph type="body" idx="1"/>
          </p:nvPr>
        </p:nvSpPr>
        <p:spPr>
          <a:xfrm>
            <a:off x="4172991" y="3014962"/>
            <a:ext cx="19252457" cy="10250543"/>
          </a:xfrm>
          <a:prstGeom prst="rect">
            <a:avLst/>
          </a:prstGeom>
        </p:spPr>
        <p:txBody>
          <a:bodyPr>
            <a:normAutofit/>
          </a:bodyPr>
          <a:lstStyle>
            <a:lvl1pPr>
              <a:defRPr>
                <a:solidFill>
                  <a:srgbClr val="FFFFFF"/>
                </a:solidFill>
                <a:latin typeface="Wingdings"/>
                <a:ea typeface="Wingdings"/>
                <a:cs typeface="Wingdings"/>
                <a:sym typeface="Wingdings"/>
              </a:defRPr>
            </a:lvl1pPr>
            <a:lvl2pPr indent="342886">
              <a:defRPr>
                <a:solidFill>
                  <a:srgbClr val="FFFFFF"/>
                </a:solidFill>
                <a:latin typeface="Wingdings"/>
                <a:ea typeface="Wingdings"/>
                <a:cs typeface="Wingdings"/>
                <a:sym typeface="Wingdings"/>
              </a:defRPr>
            </a:lvl2pPr>
            <a:lvl3pPr>
              <a:defRPr>
                <a:solidFill>
                  <a:srgbClr val="FFFFFF"/>
                </a:solidFill>
                <a:latin typeface="Wingdings"/>
                <a:ea typeface="Wingdings"/>
                <a:cs typeface="Wingdings"/>
                <a:sym typeface="Wingdings"/>
              </a:defRPr>
            </a:lvl3pPr>
            <a:lvl4pPr>
              <a:defRPr>
                <a:solidFill>
                  <a:srgbClr val="FFFFFF"/>
                </a:solidFill>
                <a:latin typeface="Wingdings"/>
                <a:ea typeface="Wingdings"/>
                <a:cs typeface="Wingdings"/>
                <a:sym typeface="Wingdings"/>
              </a:defRPr>
            </a:lvl4pPr>
            <a:lvl5pPr>
              <a:defRPr>
                <a:solidFill>
                  <a:srgbClr val="FFFFFF"/>
                </a:solidFill>
                <a:latin typeface="Wingdings"/>
                <a:ea typeface="Wingdings"/>
                <a:cs typeface="Wingdings"/>
                <a:sym typeface="Wingdings"/>
              </a:defRPr>
            </a:lvl5pPr>
          </a:lstStyle>
          <a:p>
            <a:r>
              <a:t>Body Level One</a:t>
            </a:r>
          </a:p>
          <a:p>
            <a:pPr lvl="1"/>
            <a:r>
              <a:t>Body Level Two</a:t>
            </a:r>
          </a:p>
          <a:p>
            <a:pPr lvl="2"/>
            <a:r>
              <a:t>Body Level Three</a:t>
            </a:r>
          </a:p>
          <a:p>
            <a:pPr lvl="3"/>
            <a:r>
              <a:t>Body Level Four</a:t>
            </a:r>
          </a:p>
          <a:p>
            <a:pPr lvl="4"/>
            <a:r>
              <a:t>Body Level Five</a:t>
            </a:r>
          </a:p>
        </p:txBody>
      </p:sp>
      <p:sp>
        <p:nvSpPr>
          <p:cNvPr id="309"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VIDE TITRE CP">
    <p:spTree>
      <p:nvGrpSpPr>
        <p:cNvPr id="1" name=""/>
        <p:cNvGrpSpPr/>
        <p:nvPr/>
      </p:nvGrpSpPr>
      <p:grpSpPr>
        <a:xfrm>
          <a:off x="0" y="0"/>
          <a:ext cx="0" cy="0"/>
          <a:chOff x="0" y="0"/>
          <a:chExt cx="0" cy="0"/>
        </a:xfrm>
      </p:grpSpPr>
      <p:sp>
        <p:nvSpPr>
          <p:cNvPr id="316" name="Title Text"/>
          <p:cNvSpPr txBox="1">
            <a:spLocks noGrp="1"/>
          </p:cNvSpPr>
          <p:nvPr>
            <p:ph type="title"/>
          </p:nvPr>
        </p:nvSpPr>
        <p:spPr>
          <a:xfrm>
            <a:off x="2219015" y="186626"/>
            <a:ext cx="20247193" cy="1368825"/>
          </a:xfrm>
          <a:prstGeom prst="rect">
            <a:avLst/>
          </a:prstGeom>
        </p:spPr>
        <p:txBody>
          <a:bodyPr>
            <a:normAutofit/>
          </a:bodyPr>
          <a:lstStyle>
            <a:lvl1pPr>
              <a:defRPr>
                <a:solidFill>
                  <a:srgbClr val="808080"/>
                </a:solidFill>
                <a:latin typeface="Wingdings"/>
                <a:ea typeface="Wingdings"/>
                <a:cs typeface="Wingdings"/>
                <a:sym typeface="Wingdings"/>
              </a:defRPr>
            </a:lvl1pPr>
          </a:lstStyle>
          <a:p>
            <a:r>
              <a:t>Title Text</a:t>
            </a:r>
          </a:p>
        </p:txBody>
      </p:sp>
      <p:sp>
        <p:nvSpPr>
          <p:cNvPr id="317"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ARRE/TITREBLANC">
    <p:bg>
      <p:bgPr>
        <a:gradFill flip="none" rotWithShape="1">
          <a:gsLst>
            <a:gs pos="58000">
              <a:srgbClr val="FFFFFF"/>
            </a:gs>
            <a:gs pos="89000">
              <a:srgbClr val="A6A6A6"/>
            </a:gs>
          </a:gsLst>
          <a:lin ang="5400000" scaled="0"/>
        </a:gradFill>
        <a:effectLst/>
      </p:bgPr>
    </p:bg>
    <p:spTree>
      <p:nvGrpSpPr>
        <p:cNvPr id="1" name=""/>
        <p:cNvGrpSpPr/>
        <p:nvPr/>
      </p:nvGrpSpPr>
      <p:grpSpPr>
        <a:xfrm>
          <a:off x="0" y="0"/>
          <a:ext cx="0" cy="0"/>
          <a:chOff x="0" y="0"/>
          <a:chExt cx="0" cy="0"/>
        </a:xfrm>
      </p:grpSpPr>
      <p:pic>
        <p:nvPicPr>
          <p:cNvPr id="333" name="Image 1" descr="Image 1"/>
          <p:cNvPicPr>
            <a:picLocks noChangeAspect="1"/>
          </p:cNvPicPr>
          <p:nvPr/>
        </p:nvPicPr>
        <p:blipFill>
          <a:blip r:embed="rId2"/>
          <a:srcRect l="24330"/>
          <a:stretch>
            <a:fillRect/>
          </a:stretch>
        </p:blipFill>
        <p:spPr>
          <a:xfrm>
            <a:off x="3743061" y="521295"/>
            <a:ext cx="17665963" cy="12469093"/>
          </a:xfrm>
          <a:prstGeom prst="rect">
            <a:avLst/>
          </a:prstGeom>
          <a:ln w="12700">
            <a:miter lim="400000"/>
          </a:ln>
          <a:effectLst>
            <a:outerShdw blurRad="774700" dist="368300" dir="2700000" rotWithShape="0">
              <a:srgbClr val="333333">
                <a:alpha val="64999"/>
              </a:srgbClr>
            </a:outerShdw>
          </a:effectLst>
        </p:spPr>
      </p:pic>
      <p:sp>
        <p:nvSpPr>
          <p:cNvPr id="334" name="Title Text"/>
          <p:cNvSpPr txBox="1">
            <a:spLocks noGrp="1"/>
          </p:cNvSpPr>
          <p:nvPr>
            <p:ph type="title"/>
          </p:nvPr>
        </p:nvSpPr>
        <p:spPr>
          <a:xfrm>
            <a:off x="3935085" y="971599"/>
            <a:ext cx="17193407" cy="11359010"/>
          </a:xfrm>
          <a:prstGeom prst="rect">
            <a:avLst/>
          </a:prstGeom>
        </p:spPr>
        <p:txBody>
          <a:bodyPr lIns="0" tIns="0" rIns="0" bIns="0">
            <a:normAutofit/>
          </a:bodyPr>
          <a:lstStyle>
            <a:lvl1pPr>
              <a:lnSpc>
                <a:spcPct val="80000"/>
              </a:lnSpc>
              <a:defRPr sz="22800" spc="-1352">
                <a:solidFill>
                  <a:srgbClr val="BFBFBF"/>
                </a:solidFill>
                <a:latin typeface="Verdana"/>
                <a:ea typeface="Verdana"/>
                <a:cs typeface="Verdana"/>
                <a:sym typeface="Verdana"/>
              </a:defRPr>
            </a:lvl1pPr>
          </a:lstStyle>
          <a:p>
            <a:r>
              <a:t>Title Text</a:t>
            </a:r>
          </a:p>
        </p:txBody>
      </p:sp>
      <p:pic>
        <p:nvPicPr>
          <p:cNvPr id="335" name="Image 11" descr="Image 11"/>
          <p:cNvPicPr>
            <a:picLocks noChangeAspect="1"/>
          </p:cNvPicPr>
          <p:nvPr/>
        </p:nvPicPr>
        <p:blipFill>
          <a:blip r:embed="rId3"/>
          <a:stretch>
            <a:fillRect/>
          </a:stretch>
        </p:blipFill>
        <p:spPr>
          <a:xfrm>
            <a:off x="-1" y="11059079"/>
            <a:ext cx="1805028" cy="2543059"/>
          </a:xfrm>
          <a:prstGeom prst="rect">
            <a:avLst/>
          </a:prstGeom>
          <a:ln w="12700">
            <a:miter lim="400000"/>
          </a:ln>
        </p:spPr>
      </p:pic>
      <p:pic>
        <p:nvPicPr>
          <p:cNvPr id="336" name="logo rond.png" descr="logo rond.png"/>
          <p:cNvPicPr>
            <a:picLocks noChangeAspect="1"/>
          </p:cNvPicPr>
          <p:nvPr/>
        </p:nvPicPr>
        <p:blipFill>
          <a:blip r:embed="rId4"/>
          <a:stretch>
            <a:fillRect/>
          </a:stretch>
        </p:blipFill>
        <p:spPr>
          <a:xfrm>
            <a:off x="22932420" y="12318603"/>
            <a:ext cx="1178018" cy="1195578"/>
          </a:xfrm>
          <a:prstGeom prst="rect">
            <a:avLst/>
          </a:prstGeom>
          <a:ln w="12700">
            <a:miter lim="400000"/>
          </a:ln>
        </p:spPr>
      </p:pic>
      <p:sp>
        <p:nvSpPr>
          <p:cNvPr id="337"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30_Diapositive de titre">
    <p:spTree>
      <p:nvGrpSpPr>
        <p:cNvPr id="1" name=""/>
        <p:cNvGrpSpPr/>
        <p:nvPr/>
      </p:nvGrpSpPr>
      <p:grpSpPr>
        <a:xfrm>
          <a:off x="0" y="0"/>
          <a:ext cx="0" cy="0"/>
          <a:chOff x="0" y="0"/>
          <a:chExt cx="0" cy="0"/>
        </a:xfrm>
      </p:grpSpPr>
      <p:pic>
        <p:nvPicPr>
          <p:cNvPr id="394" name="Image 11" descr="Image 11"/>
          <p:cNvPicPr>
            <a:picLocks noChangeAspect="1"/>
          </p:cNvPicPr>
          <p:nvPr/>
        </p:nvPicPr>
        <p:blipFill>
          <a:blip r:embed="rId2">
            <a:alphaModFix amt="76000"/>
          </a:blip>
          <a:stretch>
            <a:fillRect/>
          </a:stretch>
        </p:blipFill>
        <p:spPr>
          <a:xfrm>
            <a:off x="-1" y="-425305"/>
            <a:ext cx="24384001" cy="16643497"/>
          </a:xfrm>
          <a:prstGeom prst="rect">
            <a:avLst/>
          </a:prstGeom>
          <a:ln w="12700">
            <a:miter lim="400000"/>
          </a:ln>
        </p:spPr>
      </p:pic>
      <p:sp>
        <p:nvSpPr>
          <p:cNvPr id="395" name="Body Level One…"/>
          <p:cNvSpPr txBox="1">
            <a:spLocks noGrp="1"/>
          </p:cNvSpPr>
          <p:nvPr>
            <p:ph type="body" sz="quarter" idx="1"/>
          </p:nvPr>
        </p:nvSpPr>
        <p:spPr>
          <a:xfrm>
            <a:off x="2853634" y="587978"/>
            <a:ext cx="20117475" cy="1650556"/>
          </a:xfrm>
          <a:prstGeom prst="rect">
            <a:avLst/>
          </a:prstGeom>
        </p:spPr>
        <p:txBody>
          <a:bodyPr lIns="0" tIns="0" rIns="0" bIns="0">
            <a:normAutofit/>
          </a:bodyPr>
          <a:lstStyle>
            <a:lvl1pPr>
              <a:spcBef>
                <a:spcPts val="1700"/>
              </a:spcBef>
              <a:defRPr sz="7200">
                <a:solidFill>
                  <a:srgbClr val="141313"/>
                </a:solidFill>
                <a:latin typeface="Verdana"/>
                <a:ea typeface="Verdana"/>
                <a:cs typeface="Verdana"/>
                <a:sym typeface="Verdana"/>
              </a:defRPr>
            </a:lvl1pPr>
            <a:lvl2pPr>
              <a:spcBef>
                <a:spcPts val="1700"/>
              </a:spcBef>
              <a:defRPr sz="7200">
                <a:solidFill>
                  <a:srgbClr val="141313"/>
                </a:solidFill>
                <a:latin typeface="Verdana"/>
                <a:ea typeface="Verdana"/>
                <a:cs typeface="Verdana"/>
                <a:sym typeface="Verdana"/>
              </a:defRPr>
            </a:lvl2pPr>
            <a:lvl3pPr>
              <a:spcBef>
                <a:spcPts val="1700"/>
              </a:spcBef>
              <a:defRPr sz="7200">
                <a:solidFill>
                  <a:srgbClr val="141313"/>
                </a:solidFill>
                <a:latin typeface="Verdana"/>
                <a:ea typeface="Verdana"/>
                <a:cs typeface="Verdana"/>
                <a:sym typeface="Verdana"/>
              </a:defRPr>
            </a:lvl3pPr>
            <a:lvl4pPr>
              <a:spcBef>
                <a:spcPts val="1700"/>
              </a:spcBef>
              <a:defRPr sz="7200">
                <a:solidFill>
                  <a:srgbClr val="141313"/>
                </a:solidFill>
                <a:latin typeface="Verdana"/>
                <a:ea typeface="Verdana"/>
                <a:cs typeface="Verdana"/>
                <a:sym typeface="Verdana"/>
              </a:defRPr>
            </a:lvl4pPr>
            <a:lvl5pPr>
              <a:spcBef>
                <a:spcPts val="1700"/>
              </a:spcBef>
              <a:defRPr sz="7200">
                <a:solidFill>
                  <a:srgbClr val="141313"/>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396" name="Espace réservé du texte 26"/>
          <p:cNvSpPr>
            <a:spLocks noGrp="1"/>
          </p:cNvSpPr>
          <p:nvPr>
            <p:ph type="body" sz="quarter" idx="21"/>
          </p:nvPr>
        </p:nvSpPr>
        <p:spPr>
          <a:xfrm>
            <a:off x="2853631" y="2482490"/>
            <a:ext cx="20037538" cy="1828801"/>
          </a:xfrm>
          <a:prstGeom prst="rect">
            <a:avLst/>
          </a:prstGeom>
        </p:spPr>
        <p:txBody>
          <a:bodyPr lIns="0" tIns="0" rIns="0" bIns="0">
            <a:normAutofit/>
          </a:bodyPr>
          <a:lstStyle/>
          <a:p>
            <a:pPr>
              <a:spcBef>
                <a:spcPts val="900"/>
              </a:spcBef>
              <a:defRPr sz="4000">
                <a:solidFill>
                  <a:srgbClr val="141313"/>
                </a:solidFill>
                <a:latin typeface="Verdana"/>
                <a:ea typeface="Verdana"/>
                <a:cs typeface="Verdana"/>
                <a:sym typeface="Verdana"/>
              </a:defRPr>
            </a:pPr>
            <a:endParaRPr/>
          </a:p>
        </p:txBody>
      </p:sp>
      <p:pic>
        <p:nvPicPr>
          <p:cNvPr id="397" name="Image 12" descr="Image 12"/>
          <p:cNvPicPr>
            <a:picLocks noChangeAspect="1"/>
          </p:cNvPicPr>
          <p:nvPr/>
        </p:nvPicPr>
        <p:blipFill>
          <a:blip r:embed="rId3"/>
          <a:stretch>
            <a:fillRect/>
          </a:stretch>
        </p:blipFill>
        <p:spPr>
          <a:xfrm>
            <a:off x="448732" y="12324294"/>
            <a:ext cx="939801" cy="939801"/>
          </a:xfrm>
          <a:prstGeom prst="rect">
            <a:avLst/>
          </a:prstGeom>
          <a:ln w="12700">
            <a:miter lim="400000"/>
          </a:ln>
        </p:spPr>
      </p:pic>
      <p:sp>
        <p:nvSpPr>
          <p:cNvPr id="398"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1">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22975713" y="609600"/>
            <a:ext cx="637135" cy="723900"/>
          </a:xfrm>
          <a:prstGeom prst="rect">
            <a:avLst/>
          </a:prstGeom>
        </p:spPr>
        <p:txBody>
          <a:bodyPr lIns="50800" tIns="50800" rIns="50800" bIns="50800" anchor="t"/>
          <a:lstStyle>
            <a:lvl1pPr defTabSz="825500">
              <a:lnSpc>
                <a:spcPct val="80000"/>
              </a:lnSpc>
              <a:defRPr sz="3600">
                <a:solidFill>
                  <a:srgbClr val="838787"/>
                </a:solidFill>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ag_Line">
    <p:bg>
      <p:bgPr>
        <a:solidFill>
          <a:srgbClr val="3494BA"/>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1038495" y="6100874"/>
            <a:ext cx="22303837" cy="1514262"/>
          </a:xfrm>
          <a:prstGeom prst="rect">
            <a:avLst/>
          </a:prstGeom>
        </p:spPr>
        <p:txBody>
          <a:bodyPr>
            <a:normAutofit/>
          </a:bodyPr>
          <a:lstStyle>
            <a:lvl1pPr>
              <a:defRPr sz="10800" spc="-592">
                <a:solidFill>
                  <a:srgbClr val="FFFFFF">
                    <a:alpha val="99000"/>
                  </a:srgbClr>
                </a:solidFill>
                <a:latin typeface="Verdana"/>
                <a:ea typeface="Verdana"/>
                <a:cs typeface="Verdana"/>
                <a:sym typeface="Verdana"/>
              </a:defRPr>
            </a:lvl1pPr>
          </a:lstStyle>
          <a:p>
            <a:r>
              <a:t>Title Text</a:t>
            </a:r>
          </a:p>
        </p:txBody>
      </p:sp>
      <p:sp>
        <p:nvSpPr>
          <p:cNvPr id="433"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449" name="Title Text"/>
          <p:cNvSpPr txBox="1">
            <a:spLocks noGrp="1"/>
          </p:cNvSpPr>
          <p:nvPr>
            <p:ph type="title"/>
          </p:nvPr>
        </p:nvSpPr>
        <p:spPr>
          <a:xfrm>
            <a:off x="8351576" y="329274"/>
            <a:ext cx="15361708" cy="5184577"/>
          </a:xfrm>
          <a:prstGeom prst="rect">
            <a:avLst/>
          </a:prstGeom>
        </p:spPr>
        <p:txBody>
          <a:bodyPr anchor="t">
            <a:normAutofit/>
          </a:bodyPr>
          <a:lstStyle>
            <a:lvl1pPr>
              <a:defRPr sz="6400">
                <a:latin typeface="Times New Roman"/>
                <a:ea typeface="Times New Roman"/>
                <a:cs typeface="Times New Roman"/>
                <a:sym typeface="Times New Roman"/>
              </a:defRPr>
            </a:lvl1pPr>
          </a:lstStyle>
          <a:p>
            <a:r>
              <a:t>Title Text</a:t>
            </a:r>
          </a:p>
        </p:txBody>
      </p:sp>
      <p:sp>
        <p:nvSpPr>
          <p:cNvPr id="450" name="Body Level One…"/>
          <p:cNvSpPr txBox="1">
            <a:spLocks noGrp="1"/>
          </p:cNvSpPr>
          <p:nvPr>
            <p:ph type="body" sz="half" idx="1"/>
          </p:nvPr>
        </p:nvSpPr>
        <p:spPr>
          <a:xfrm>
            <a:off x="484844" y="6089917"/>
            <a:ext cx="11323117" cy="7296811"/>
          </a:xfrm>
          <a:prstGeom prst="rect">
            <a:avLst/>
          </a:prstGeom>
        </p:spPr>
        <p:txBody>
          <a:bodyPr>
            <a:normAutofit/>
          </a:bodyPr>
          <a:lstStyle>
            <a:lvl1pPr>
              <a:spcBef>
                <a:spcPts val="800"/>
              </a:spcBef>
              <a:defRPr sz="3400">
                <a:latin typeface="Times New Roman"/>
                <a:ea typeface="Times New Roman"/>
                <a:cs typeface="Times New Roman"/>
                <a:sym typeface="Times New Roman"/>
              </a:defRPr>
            </a:lvl1pPr>
            <a:lvl2pPr>
              <a:spcBef>
                <a:spcPts val="800"/>
              </a:spcBef>
              <a:defRPr sz="3400">
                <a:latin typeface="Times New Roman"/>
                <a:ea typeface="Times New Roman"/>
                <a:cs typeface="Times New Roman"/>
                <a:sym typeface="Times New Roman"/>
              </a:defRPr>
            </a:lvl2pPr>
            <a:lvl3pPr>
              <a:spcBef>
                <a:spcPts val="800"/>
              </a:spcBef>
              <a:defRPr sz="3400">
                <a:latin typeface="Times New Roman"/>
                <a:ea typeface="Times New Roman"/>
                <a:cs typeface="Times New Roman"/>
                <a:sym typeface="Times New Roman"/>
              </a:defRPr>
            </a:lvl3pPr>
            <a:lvl4pPr>
              <a:spcBef>
                <a:spcPts val="800"/>
              </a:spcBef>
              <a:defRPr sz="3400">
                <a:latin typeface="Times New Roman"/>
                <a:ea typeface="Times New Roman"/>
                <a:cs typeface="Times New Roman"/>
                <a:sym typeface="Times New Roman"/>
              </a:defRPr>
            </a:lvl4pPr>
            <a:lvl5pPr>
              <a:spcBef>
                <a:spcPts val="800"/>
              </a:spcBef>
              <a:defRPr sz="3400">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51" name="Picture Placeholder 2"/>
          <p:cNvSpPr>
            <a:spLocks noGrp="1"/>
          </p:cNvSpPr>
          <p:nvPr>
            <p:ph type="pic" sz="quarter" idx="21"/>
          </p:nvPr>
        </p:nvSpPr>
        <p:spPr>
          <a:xfrm>
            <a:off x="478698" y="329285"/>
            <a:ext cx="7488833" cy="4224468"/>
          </a:xfrm>
          <a:prstGeom prst="rect">
            <a:avLst/>
          </a:prstGeom>
        </p:spPr>
        <p:txBody>
          <a:bodyPr lIns="91439" tIns="45719" rIns="91439" bIns="45719"/>
          <a:lstStyle/>
          <a:p>
            <a:endParaRPr/>
          </a:p>
        </p:txBody>
      </p:sp>
      <p:sp>
        <p:nvSpPr>
          <p:cNvPr id="452"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VIDE TITRE CP">
    <p:spTree>
      <p:nvGrpSpPr>
        <p:cNvPr id="1" name=""/>
        <p:cNvGrpSpPr/>
        <p:nvPr/>
      </p:nvGrpSpPr>
      <p:grpSpPr>
        <a:xfrm>
          <a:off x="0" y="0"/>
          <a:ext cx="0" cy="0"/>
          <a:chOff x="0" y="0"/>
          <a:chExt cx="0" cy="0"/>
        </a:xfrm>
      </p:grpSpPr>
      <p:sp>
        <p:nvSpPr>
          <p:cNvPr id="459" name="Title Text"/>
          <p:cNvSpPr txBox="1">
            <a:spLocks noGrp="1"/>
          </p:cNvSpPr>
          <p:nvPr>
            <p:ph type="title"/>
          </p:nvPr>
        </p:nvSpPr>
        <p:spPr>
          <a:xfrm>
            <a:off x="2219015" y="186626"/>
            <a:ext cx="20247193" cy="1368825"/>
          </a:xfrm>
          <a:prstGeom prst="rect">
            <a:avLst/>
          </a:prstGeom>
        </p:spPr>
        <p:txBody>
          <a:bodyPr>
            <a:normAutofit/>
          </a:bodyPr>
          <a:lstStyle>
            <a:lvl1pPr>
              <a:defRPr>
                <a:solidFill>
                  <a:srgbClr val="808080"/>
                </a:solidFill>
                <a:latin typeface="Open Sans Regular"/>
                <a:ea typeface="Open Sans Regular"/>
                <a:cs typeface="Open Sans Regular"/>
                <a:sym typeface="Open Sans Regular"/>
              </a:defRPr>
            </a:lvl1pPr>
          </a:lstStyle>
          <a:p>
            <a:r>
              <a:t>Title Text</a:t>
            </a:r>
          </a:p>
        </p:txBody>
      </p:sp>
      <p:sp>
        <p:nvSpPr>
          <p:cNvPr id="460"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WEBMGT-TITRESEUL">
    <p:spTree>
      <p:nvGrpSpPr>
        <p:cNvPr id="1" name=""/>
        <p:cNvGrpSpPr/>
        <p:nvPr/>
      </p:nvGrpSpPr>
      <p:grpSpPr>
        <a:xfrm>
          <a:off x="0" y="0"/>
          <a:ext cx="0" cy="0"/>
          <a:chOff x="0" y="0"/>
          <a:chExt cx="0" cy="0"/>
        </a:xfrm>
      </p:grpSpPr>
      <p:sp>
        <p:nvSpPr>
          <p:cNvPr id="467" name="Title Text"/>
          <p:cNvSpPr txBox="1">
            <a:spLocks noGrp="1"/>
          </p:cNvSpPr>
          <p:nvPr>
            <p:ph type="title"/>
          </p:nvPr>
        </p:nvSpPr>
        <p:spPr>
          <a:xfrm>
            <a:off x="381002" y="-105593"/>
            <a:ext cx="23716327" cy="1845255"/>
          </a:xfrm>
          <a:prstGeom prst="rect">
            <a:avLst/>
          </a:prstGeom>
        </p:spPr>
        <p:txBody>
          <a:bodyPr anchor="t">
            <a:normAutofit/>
          </a:bodyPr>
          <a:lstStyle>
            <a:lvl1pPr>
              <a:defRPr>
                <a:solidFill>
                  <a:srgbClr val="292834"/>
                </a:solidFill>
                <a:latin typeface="+mn-lt"/>
                <a:ea typeface="+mn-ea"/>
                <a:cs typeface="+mn-cs"/>
                <a:sym typeface="Open Sans Bold"/>
              </a:defRPr>
            </a:lvl1pPr>
          </a:lstStyle>
          <a:p>
            <a:r>
              <a:t>Title Text</a:t>
            </a:r>
          </a:p>
        </p:txBody>
      </p:sp>
      <p:pic>
        <p:nvPicPr>
          <p:cNvPr id="468" name="Image 12" descr="Image 12"/>
          <p:cNvPicPr>
            <a:picLocks noChangeAspect="1"/>
          </p:cNvPicPr>
          <p:nvPr/>
        </p:nvPicPr>
        <p:blipFill>
          <a:blip r:embed="rId2"/>
          <a:stretch>
            <a:fillRect/>
          </a:stretch>
        </p:blipFill>
        <p:spPr>
          <a:xfrm>
            <a:off x="235242" y="12538533"/>
            <a:ext cx="945489" cy="945006"/>
          </a:xfrm>
          <a:prstGeom prst="rect">
            <a:avLst/>
          </a:prstGeom>
          <a:ln w="12700">
            <a:miter lim="400000"/>
          </a:ln>
        </p:spPr>
      </p:pic>
      <p:pic>
        <p:nvPicPr>
          <p:cNvPr id="469" name="act think impact 1.png" descr="act think impact 1.png"/>
          <p:cNvPicPr>
            <a:picLocks noChangeAspect="1"/>
          </p:cNvPicPr>
          <p:nvPr/>
        </p:nvPicPr>
        <p:blipFill>
          <a:blip r:embed="rId3"/>
          <a:stretch>
            <a:fillRect/>
          </a:stretch>
        </p:blipFill>
        <p:spPr>
          <a:xfrm>
            <a:off x="1488466" y="12842048"/>
            <a:ext cx="4811175" cy="641491"/>
          </a:xfrm>
          <a:prstGeom prst="rect">
            <a:avLst/>
          </a:prstGeom>
          <a:ln w="12700">
            <a:miter lim="400000"/>
          </a:ln>
        </p:spPr>
      </p:pic>
      <p:pic>
        <p:nvPicPr>
          <p:cNvPr id="470" name="logo rond.png" descr="logo rond.png"/>
          <p:cNvPicPr>
            <a:picLocks noChangeAspect="1"/>
          </p:cNvPicPr>
          <p:nvPr/>
        </p:nvPicPr>
        <p:blipFill>
          <a:blip r:embed="rId4"/>
          <a:stretch>
            <a:fillRect/>
          </a:stretch>
        </p:blipFill>
        <p:spPr>
          <a:xfrm>
            <a:off x="22932420" y="12318603"/>
            <a:ext cx="1178018" cy="1195578"/>
          </a:xfrm>
          <a:prstGeom prst="rect">
            <a:avLst/>
          </a:prstGeom>
          <a:ln w="12700">
            <a:miter lim="400000"/>
          </a:ln>
        </p:spPr>
      </p:pic>
      <p:sp>
        <p:nvSpPr>
          <p:cNvPr id="471" name="Slide Number"/>
          <p:cNvSpPr txBox="1">
            <a:spLocks noGrp="1"/>
          </p:cNvSpPr>
          <p:nvPr>
            <p:ph type="sldNum" sz="quarter" idx="2"/>
          </p:nvPr>
        </p:nvSpPr>
        <p:spPr>
          <a:prstGeom prst="rect">
            <a:avLst/>
          </a:prstGeom>
        </p:spPr>
        <p:txBody>
          <a:bodyPr/>
          <a:lstStyle>
            <a:lvl1pPr>
              <a:defRPr>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478" name="Line"/>
          <p:cNvSpPr/>
          <p:nvPr/>
        </p:nvSpPr>
        <p:spPr>
          <a:xfrm flipV="1">
            <a:off x="761999" y="8635632"/>
            <a:ext cx="22860000" cy="369"/>
          </a:xfrm>
          <a:prstGeom prst="line">
            <a:avLst/>
          </a:prstGeom>
          <a:ln w="25400">
            <a:solidFill>
              <a:srgbClr val="A6AAA9"/>
            </a:solidFill>
            <a:miter lim="400000"/>
          </a:ln>
        </p:spPr>
        <p:txBody>
          <a:bodyPr lIns="50800" tIns="50800" rIns="50800" bIns="50800" anchor="ctr"/>
          <a:lstStyle/>
          <a:p>
            <a:pPr defTabSz="457200">
              <a:spcBef>
                <a:spcPts val="0"/>
              </a:spcBef>
              <a:defRPr sz="1000">
                <a:solidFill>
                  <a:srgbClr val="000000"/>
                </a:solidFill>
                <a:latin typeface="Open Sans Regular"/>
                <a:ea typeface="Open Sans Regular"/>
                <a:cs typeface="Open Sans Regular"/>
                <a:sym typeface="Open Sans Regular"/>
              </a:defRPr>
            </a:pPr>
            <a:endParaRPr/>
          </a:p>
        </p:txBody>
      </p:sp>
      <p:sp>
        <p:nvSpPr>
          <p:cNvPr id="479" name="Title Text"/>
          <p:cNvSpPr txBox="1">
            <a:spLocks noGrp="1"/>
          </p:cNvSpPr>
          <p:nvPr>
            <p:ph type="title"/>
          </p:nvPr>
        </p:nvSpPr>
        <p:spPr>
          <a:xfrm>
            <a:off x="761999" y="9042400"/>
            <a:ext cx="22860001" cy="3810000"/>
          </a:xfrm>
          <a:prstGeom prst="rect">
            <a:avLst/>
          </a:prstGeom>
        </p:spPr>
        <p:txBody>
          <a:bodyPr lIns="50800" tIns="50800" rIns="50800" bIns="50800" anchor="t">
            <a:normAutofit/>
          </a:bodyPr>
          <a:lstStyle>
            <a:lvl1pPr algn="l" defTabSz="825500">
              <a:lnSpc>
                <a:spcPct val="80000"/>
              </a:lnSpc>
              <a:defRPr sz="29800" cap="all">
                <a:solidFill>
                  <a:schemeClr val="accent1"/>
                </a:solidFill>
                <a:latin typeface="+mn-lt"/>
                <a:ea typeface="+mn-ea"/>
                <a:cs typeface="+mn-cs"/>
                <a:sym typeface="Open Sans Bold"/>
              </a:defRPr>
            </a:lvl1pPr>
          </a:lstStyle>
          <a:p>
            <a:r>
              <a:t>Title Text</a:t>
            </a:r>
          </a:p>
        </p:txBody>
      </p:sp>
      <p:sp>
        <p:nvSpPr>
          <p:cNvPr id="480" name="Slide Number"/>
          <p:cNvSpPr txBox="1">
            <a:spLocks noGrp="1"/>
          </p:cNvSpPr>
          <p:nvPr>
            <p:ph type="sldNum" sz="quarter" idx="2"/>
          </p:nvPr>
        </p:nvSpPr>
        <p:spPr>
          <a:xfrm>
            <a:off x="22987376" y="584199"/>
            <a:ext cx="579042" cy="647701"/>
          </a:xfrm>
          <a:prstGeom prst="rect">
            <a:avLst/>
          </a:prstGeom>
        </p:spPr>
        <p:txBody>
          <a:bodyPr lIns="50800" tIns="50800" rIns="50800" bIns="50800" anchor="t"/>
          <a:lstStyle>
            <a:lvl1pPr defTabSz="825500">
              <a:lnSpc>
                <a:spcPct val="80000"/>
              </a:lnSpc>
              <a:defRPr>
                <a:solidFill>
                  <a:srgbClr val="838787"/>
                </a:solidFill>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GRAND TITRE">
    <p:spTree>
      <p:nvGrpSpPr>
        <p:cNvPr id="1" name=""/>
        <p:cNvGrpSpPr/>
        <p:nvPr/>
      </p:nvGrpSpPr>
      <p:grpSpPr>
        <a:xfrm>
          <a:off x="0" y="0"/>
          <a:ext cx="0" cy="0"/>
          <a:chOff x="0" y="0"/>
          <a:chExt cx="0" cy="0"/>
        </a:xfrm>
      </p:grpSpPr>
      <p:sp>
        <p:nvSpPr>
          <p:cNvPr id="496" name="Rectangle 12"/>
          <p:cNvSpPr/>
          <p:nvPr/>
        </p:nvSpPr>
        <p:spPr>
          <a:xfrm>
            <a:off x="-401891" y="-401758"/>
            <a:ext cx="25187782" cy="14519516"/>
          </a:xfrm>
          <a:prstGeom prst="rect">
            <a:avLst/>
          </a:prstGeom>
          <a:solidFill>
            <a:srgbClr val="232626"/>
          </a:solidFill>
          <a:ln w="25400">
            <a:solidFill>
              <a:srgbClr val="3092B9"/>
            </a:solidFill>
          </a:ln>
        </p:spPr>
        <p:txBody>
          <a:bodyPr lIns="121919" tIns="121919" rIns="121919" bIns="121919" anchor="ctr"/>
          <a:lstStyle/>
          <a:p>
            <a:pPr algn="ctr" defTabSz="2438400">
              <a:spcBef>
                <a:spcPts val="0"/>
              </a:spcBef>
              <a:defRPr sz="3400">
                <a:solidFill>
                  <a:srgbClr val="FFFFFF"/>
                </a:solidFill>
                <a:latin typeface="Wingdings"/>
                <a:ea typeface="Wingdings"/>
                <a:cs typeface="Wingdings"/>
                <a:sym typeface="Wingdings"/>
              </a:defRPr>
            </a:pPr>
            <a:endParaRPr/>
          </a:p>
        </p:txBody>
      </p:sp>
      <p:pic>
        <p:nvPicPr>
          <p:cNvPr id="497" name="Image 13" descr="Image 13"/>
          <p:cNvPicPr>
            <a:picLocks noChangeAspect="1"/>
          </p:cNvPicPr>
          <p:nvPr/>
        </p:nvPicPr>
        <p:blipFill>
          <a:blip r:embed="rId2"/>
          <a:srcRect b="19941"/>
          <a:stretch>
            <a:fillRect/>
          </a:stretch>
        </p:blipFill>
        <p:spPr>
          <a:xfrm>
            <a:off x="-319749" y="-97349"/>
            <a:ext cx="24752517" cy="13910886"/>
          </a:xfrm>
          <a:prstGeom prst="rect">
            <a:avLst/>
          </a:prstGeom>
          <a:ln w="12700">
            <a:miter lim="400000"/>
          </a:ln>
        </p:spPr>
      </p:pic>
      <p:pic>
        <p:nvPicPr>
          <p:cNvPr id="498" name="Image 8" descr="Image 8"/>
          <p:cNvPicPr>
            <a:picLocks noChangeAspect="1"/>
          </p:cNvPicPr>
          <p:nvPr/>
        </p:nvPicPr>
        <p:blipFill>
          <a:blip r:embed="rId3"/>
          <a:stretch>
            <a:fillRect/>
          </a:stretch>
        </p:blipFill>
        <p:spPr>
          <a:xfrm>
            <a:off x="172831" y="8549492"/>
            <a:ext cx="3411455" cy="5111010"/>
          </a:xfrm>
          <a:prstGeom prst="rect">
            <a:avLst/>
          </a:prstGeom>
          <a:ln w="12700">
            <a:miter lim="400000"/>
          </a:ln>
        </p:spPr>
      </p:pic>
      <p:pic>
        <p:nvPicPr>
          <p:cNvPr id="499" name="Picture 2" descr="Picture 2"/>
          <p:cNvPicPr>
            <a:picLocks noChangeAspect="1"/>
          </p:cNvPicPr>
          <p:nvPr/>
        </p:nvPicPr>
        <p:blipFill>
          <a:blip r:embed="rId4"/>
          <a:srcRect t="14698" b="16707"/>
          <a:stretch>
            <a:fillRect/>
          </a:stretch>
        </p:blipFill>
        <p:spPr>
          <a:xfrm>
            <a:off x="5933439" y="24381"/>
            <a:ext cx="11801858" cy="2048259"/>
          </a:xfrm>
          <a:prstGeom prst="rect">
            <a:avLst/>
          </a:prstGeom>
          <a:ln w="12700">
            <a:miter lim="400000"/>
          </a:ln>
        </p:spPr>
      </p:pic>
      <p:pic>
        <p:nvPicPr>
          <p:cNvPr id="500" name="Picture 4" descr="Picture 4"/>
          <p:cNvPicPr>
            <a:picLocks noChangeAspect="1"/>
          </p:cNvPicPr>
          <p:nvPr/>
        </p:nvPicPr>
        <p:blipFill>
          <a:blip r:embed="rId5"/>
          <a:stretch>
            <a:fillRect/>
          </a:stretch>
        </p:blipFill>
        <p:spPr>
          <a:xfrm>
            <a:off x="17735295" y="12257104"/>
            <a:ext cx="6610097" cy="1427782"/>
          </a:xfrm>
          <a:prstGeom prst="rect">
            <a:avLst/>
          </a:prstGeom>
          <a:ln w="12700">
            <a:miter lim="400000"/>
          </a:ln>
        </p:spPr>
      </p:pic>
      <p:pic>
        <p:nvPicPr>
          <p:cNvPr id="501" name="act think impact 1.png" descr="act think impact 1.png"/>
          <p:cNvPicPr>
            <a:picLocks noChangeAspect="1"/>
          </p:cNvPicPr>
          <p:nvPr/>
        </p:nvPicPr>
        <p:blipFill>
          <a:blip r:embed="rId6"/>
          <a:stretch>
            <a:fillRect/>
          </a:stretch>
        </p:blipFill>
        <p:spPr>
          <a:xfrm>
            <a:off x="9142334" y="12690291"/>
            <a:ext cx="4811174" cy="641491"/>
          </a:xfrm>
          <a:prstGeom prst="rect">
            <a:avLst/>
          </a:prstGeom>
          <a:ln w="12700">
            <a:miter lim="400000"/>
          </a:ln>
        </p:spPr>
      </p:pic>
      <p:sp>
        <p:nvSpPr>
          <p:cNvPr id="502" name="Slide Number"/>
          <p:cNvSpPr txBox="1">
            <a:spLocks noGrp="1"/>
          </p:cNvSpPr>
          <p:nvPr>
            <p:ph type="sldNum" sz="quarter" idx="2"/>
          </p:nvPr>
        </p:nvSpPr>
        <p:spPr>
          <a:prstGeom prst="rect">
            <a:avLst/>
          </a:prstGeom>
        </p:spPr>
        <p:txBody>
          <a:bodyPr/>
          <a:lstStyle>
            <a:lvl1pPr>
              <a:defRPr>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5_Diapositive de titre">
    <p:spTree>
      <p:nvGrpSpPr>
        <p:cNvPr id="1" name=""/>
        <p:cNvGrpSpPr/>
        <p:nvPr/>
      </p:nvGrpSpPr>
      <p:grpSpPr>
        <a:xfrm>
          <a:off x="0" y="0"/>
          <a:ext cx="0" cy="0"/>
          <a:chOff x="0" y="0"/>
          <a:chExt cx="0" cy="0"/>
        </a:xfrm>
      </p:grpSpPr>
      <p:sp>
        <p:nvSpPr>
          <p:cNvPr id="519" name="Rectangle 14"/>
          <p:cNvSpPr/>
          <p:nvPr/>
        </p:nvSpPr>
        <p:spPr>
          <a:xfrm>
            <a:off x="-1" y="-1"/>
            <a:ext cx="24384001" cy="13716001"/>
          </a:xfrm>
          <a:prstGeom prst="rect">
            <a:avLst/>
          </a:prstGeom>
          <a:solidFill>
            <a:srgbClr val="C20D20"/>
          </a:solidFill>
          <a:ln w="12700">
            <a:miter lim="400000"/>
          </a:ln>
        </p:spPr>
        <p:txBody>
          <a:bodyPr lIns="121919" tIns="121919" rIns="121919" bIns="121919" anchor="ctr"/>
          <a:lstStyle/>
          <a:p>
            <a:pPr algn="ctr" defTabSz="2438400">
              <a:spcBef>
                <a:spcPts val="0"/>
              </a:spcBef>
              <a:defRPr sz="3400">
                <a:solidFill>
                  <a:srgbClr val="FFFFFF"/>
                </a:solidFill>
                <a:latin typeface="Wingdings"/>
                <a:ea typeface="Wingdings"/>
                <a:cs typeface="Wingdings"/>
                <a:sym typeface="Wingdings"/>
              </a:defRPr>
            </a:pPr>
            <a:endParaRPr/>
          </a:p>
        </p:txBody>
      </p:sp>
      <p:pic>
        <p:nvPicPr>
          <p:cNvPr id="520" name="Image 8" descr="Image 8"/>
          <p:cNvPicPr>
            <a:picLocks noChangeAspect="1"/>
          </p:cNvPicPr>
          <p:nvPr/>
        </p:nvPicPr>
        <p:blipFill>
          <a:blip r:embed="rId2"/>
          <a:stretch>
            <a:fillRect/>
          </a:stretch>
        </p:blipFill>
        <p:spPr>
          <a:xfrm>
            <a:off x="-1" y="-1"/>
            <a:ext cx="24384001" cy="13716001"/>
          </a:xfrm>
          <a:prstGeom prst="rect">
            <a:avLst/>
          </a:prstGeom>
          <a:ln w="12700">
            <a:miter lim="400000"/>
          </a:ln>
        </p:spPr>
      </p:pic>
      <p:pic>
        <p:nvPicPr>
          <p:cNvPr id="521" name="Image 11" descr="Image 11"/>
          <p:cNvPicPr>
            <a:picLocks noChangeAspect="1"/>
          </p:cNvPicPr>
          <p:nvPr/>
        </p:nvPicPr>
        <p:blipFill>
          <a:blip r:embed="rId3"/>
          <a:stretch>
            <a:fillRect/>
          </a:stretch>
        </p:blipFill>
        <p:spPr>
          <a:xfrm>
            <a:off x="265252" y="10504868"/>
            <a:ext cx="2134228" cy="3077102"/>
          </a:xfrm>
          <a:prstGeom prst="rect">
            <a:avLst/>
          </a:prstGeom>
          <a:ln w="12700">
            <a:miter lim="400000"/>
          </a:ln>
        </p:spPr>
      </p:pic>
      <p:sp>
        <p:nvSpPr>
          <p:cNvPr id="522" name="Body Level One…"/>
          <p:cNvSpPr txBox="1">
            <a:spLocks noGrp="1"/>
          </p:cNvSpPr>
          <p:nvPr>
            <p:ph type="body" idx="1"/>
          </p:nvPr>
        </p:nvSpPr>
        <p:spPr>
          <a:xfrm>
            <a:off x="4323765" y="2603629"/>
            <a:ext cx="19507551" cy="10002103"/>
          </a:xfrm>
          <a:prstGeom prst="rect">
            <a:avLst/>
          </a:prstGeom>
        </p:spPr>
        <p:txBody>
          <a:bodyPr>
            <a:normAutofit/>
          </a:bodyPr>
          <a:lstStyle>
            <a:lvl1pPr>
              <a:spcBef>
                <a:spcPts val="1700"/>
              </a:spcBef>
              <a:defRPr sz="7200">
                <a:solidFill>
                  <a:srgbClr val="FFFFFF"/>
                </a:solidFill>
                <a:latin typeface="+mn-lt"/>
                <a:ea typeface="+mn-ea"/>
                <a:cs typeface="+mn-cs"/>
                <a:sym typeface="Open Sans Bold"/>
              </a:defRPr>
            </a:lvl1pPr>
            <a:lvl2pPr>
              <a:spcBef>
                <a:spcPts val="1700"/>
              </a:spcBef>
              <a:defRPr sz="7200">
                <a:solidFill>
                  <a:srgbClr val="FFFFFF"/>
                </a:solidFill>
                <a:latin typeface="+mn-lt"/>
                <a:ea typeface="+mn-ea"/>
                <a:cs typeface="+mn-cs"/>
                <a:sym typeface="Open Sans Bold"/>
              </a:defRPr>
            </a:lvl2pPr>
            <a:lvl3pPr>
              <a:spcBef>
                <a:spcPts val="1700"/>
              </a:spcBef>
              <a:defRPr sz="7200">
                <a:solidFill>
                  <a:srgbClr val="FFFFFF"/>
                </a:solidFill>
                <a:latin typeface="+mn-lt"/>
                <a:ea typeface="+mn-ea"/>
                <a:cs typeface="+mn-cs"/>
                <a:sym typeface="Open Sans Bold"/>
              </a:defRPr>
            </a:lvl3pPr>
            <a:lvl4pPr>
              <a:spcBef>
                <a:spcPts val="1700"/>
              </a:spcBef>
              <a:defRPr sz="7200">
                <a:solidFill>
                  <a:srgbClr val="FFFFFF"/>
                </a:solidFill>
                <a:latin typeface="+mn-lt"/>
                <a:ea typeface="+mn-ea"/>
                <a:cs typeface="+mn-cs"/>
                <a:sym typeface="Open Sans Bold"/>
              </a:defRPr>
            </a:lvl4pPr>
            <a:lvl5pPr>
              <a:spcBef>
                <a:spcPts val="1700"/>
              </a:spcBef>
              <a:defRPr sz="7200">
                <a:solidFill>
                  <a:srgbClr val="FFFFFF"/>
                </a:solidFill>
                <a:latin typeface="+mn-lt"/>
                <a:ea typeface="+mn-ea"/>
                <a:cs typeface="+mn-cs"/>
                <a:sym typeface="Open Sans Bold"/>
              </a:defRPr>
            </a:lvl5pPr>
          </a:lstStyle>
          <a:p>
            <a:r>
              <a:t>Body Level One</a:t>
            </a:r>
          </a:p>
          <a:p>
            <a:pPr lvl="1"/>
            <a:r>
              <a:t>Body Level Two</a:t>
            </a:r>
          </a:p>
          <a:p>
            <a:pPr lvl="2"/>
            <a:r>
              <a:t>Body Level Three</a:t>
            </a:r>
          </a:p>
          <a:p>
            <a:pPr lvl="3"/>
            <a:r>
              <a:t>Body Level Four</a:t>
            </a:r>
          </a:p>
          <a:p>
            <a:pPr lvl="4"/>
            <a:r>
              <a:t>Body Level Five</a:t>
            </a:r>
          </a:p>
        </p:txBody>
      </p:sp>
      <p:sp>
        <p:nvSpPr>
          <p:cNvPr id="523" name="Title Text"/>
          <p:cNvSpPr txBox="1">
            <a:spLocks noGrp="1"/>
          </p:cNvSpPr>
          <p:nvPr>
            <p:ph type="title"/>
          </p:nvPr>
        </p:nvSpPr>
        <p:spPr>
          <a:xfrm>
            <a:off x="1307007" y="318055"/>
            <a:ext cx="21877869" cy="2651127"/>
          </a:xfrm>
          <a:prstGeom prst="rect">
            <a:avLst/>
          </a:prstGeom>
        </p:spPr>
        <p:txBody>
          <a:bodyPr>
            <a:normAutofit/>
          </a:bodyPr>
          <a:lstStyle>
            <a:lvl1pPr algn="l">
              <a:defRPr sz="9600">
                <a:solidFill>
                  <a:srgbClr val="FFFFFF"/>
                </a:solidFill>
                <a:latin typeface="+mn-lt"/>
                <a:ea typeface="+mn-ea"/>
                <a:cs typeface="+mn-cs"/>
                <a:sym typeface="Open Sans Bold"/>
              </a:defRPr>
            </a:lvl1pPr>
          </a:lstStyle>
          <a:p>
            <a:r>
              <a:t>Title Text</a:t>
            </a:r>
          </a:p>
        </p:txBody>
      </p:sp>
      <p:sp>
        <p:nvSpPr>
          <p:cNvPr id="524" name="Slide Number"/>
          <p:cNvSpPr txBox="1">
            <a:spLocks noGrp="1"/>
          </p:cNvSpPr>
          <p:nvPr>
            <p:ph type="sldNum" sz="quarter" idx="2"/>
          </p:nvPr>
        </p:nvSpPr>
        <p:spPr>
          <a:prstGeom prst="rect">
            <a:avLst/>
          </a:prstGeom>
        </p:spPr>
        <p:txBody>
          <a:bodyPr/>
          <a:lstStyle>
            <a:lvl1pPr>
              <a:defRPr>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VidePourImage">
    <p:bg>
      <p:bgPr>
        <a:solidFill>
          <a:srgbClr val="BFBFBF">
            <a:alpha val="55000"/>
          </a:srgbClr>
        </a:solidFill>
        <a:effectLst/>
      </p:bgPr>
    </p:bg>
    <p:spTree>
      <p:nvGrpSpPr>
        <p:cNvPr id="1" name=""/>
        <p:cNvGrpSpPr/>
        <p:nvPr/>
      </p:nvGrpSpPr>
      <p:grpSpPr>
        <a:xfrm>
          <a:off x="0" y="0"/>
          <a:ext cx="0" cy="0"/>
          <a:chOff x="0" y="0"/>
          <a:chExt cx="0" cy="0"/>
        </a:xfrm>
      </p:grpSpPr>
      <p:sp>
        <p:nvSpPr>
          <p:cNvPr id="531" name="Slide Number"/>
          <p:cNvSpPr txBox="1">
            <a:spLocks noGrp="1"/>
          </p:cNvSpPr>
          <p:nvPr>
            <p:ph type="sldNum" sz="quarter" idx="2"/>
          </p:nvPr>
        </p:nvSpPr>
        <p:spPr>
          <a:prstGeom prst="rect">
            <a:avLst/>
          </a:prstGeom>
        </p:spPr>
        <p:txBody>
          <a:bodyPr/>
          <a:lstStyle>
            <a:lvl1pPr>
              <a:defRPr>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SOMMAIRE2">
    <p:bg>
      <p:bgPr>
        <a:solidFill>
          <a:srgbClr val="92D050"/>
        </a:solidFill>
        <a:effectLst/>
      </p:bgPr>
    </p:bg>
    <p:spTree>
      <p:nvGrpSpPr>
        <p:cNvPr id="1" name=""/>
        <p:cNvGrpSpPr/>
        <p:nvPr/>
      </p:nvGrpSpPr>
      <p:grpSpPr>
        <a:xfrm>
          <a:off x="0" y="0"/>
          <a:ext cx="0" cy="0"/>
          <a:chOff x="0" y="0"/>
          <a:chExt cx="0" cy="0"/>
        </a:xfrm>
      </p:grpSpPr>
      <p:sp>
        <p:nvSpPr>
          <p:cNvPr id="538" name="Title Text"/>
          <p:cNvSpPr txBox="1">
            <a:spLocks noGrp="1"/>
          </p:cNvSpPr>
          <p:nvPr>
            <p:ph type="title"/>
          </p:nvPr>
        </p:nvSpPr>
        <p:spPr>
          <a:xfrm>
            <a:off x="15166976" y="13101316"/>
            <a:ext cx="9217025" cy="521297"/>
          </a:xfrm>
          <a:prstGeom prst="rect">
            <a:avLst/>
          </a:prstGeom>
        </p:spPr>
        <p:txBody>
          <a:bodyPr lIns="0" tIns="0" rIns="0" bIns="0" anchor="t">
            <a:normAutofit/>
          </a:bodyPr>
          <a:lstStyle>
            <a:lvl1pPr algn="l">
              <a:defRPr sz="3200">
                <a:solidFill>
                  <a:srgbClr val="373545"/>
                </a:solidFill>
                <a:latin typeface="Open Sans Regular"/>
                <a:ea typeface="Open Sans Regular"/>
                <a:cs typeface="Open Sans Regular"/>
                <a:sym typeface="Open Sans Regular"/>
              </a:defRPr>
            </a:lvl1pPr>
          </a:lstStyle>
          <a:p>
            <a:r>
              <a:t>Title Text</a:t>
            </a:r>
          </a:p>
        </p:txBody>
      </p:sp>
      <p:sp>
        <p:nvSpPr>
          <p:cNvPr id="539" name="Body Level One…"/>
          <p:cNvSpPr txBox="1">
            <a:spLocks noGrp="1"/>
          </p:cNvSpPr>
          <p:nvPr>
            <p:ph type="body" idx="1"/>
          </p:nvPr>
        </p:nvSpPr>
        <p:spPr>
          <a:xfrm>
            <a:off x="2842834" y="231775"/>
            <a:ext cx="21314836" cy="12674601"/>
          </a:xfrm>
          <a:prstGeom prst="rect">
            <a:avLst/>
          </a:prstGeom>
        </p:spPr>
        <p:txBody>
          <a:bodyPr>
            <a:normAutofit/>
          </a:bodyPr>
          <a:lstStyle>
            <a:lvl1pPr>
              <a:spcBef>
                <a:spcPts val="0"/>
              </a:spcBef>
              <a:defRPr sz="12000">
                <a:solidFill>
                  <a:srgbClr val="373545"/>
                </a:solidFill>
                <a:latin typeface="+mn-lt"/>
                <a:ea typeface="+mn-ea"/>
                <a:cs typeface="+mn-cs"/>
                <a:sym typeface="Open Sans Bold"/>
              </a:defRPr>
            </a:lvl1pPr>
            <a:lvl2pPr>
              <a:spcBef>
                <a:spcPts val="0"/>
              </a:spcBef>
              <a:defRPr sz="12000">
                <a:solidFill>
                  <a:srgbClr val="373545"/>
                </a:solidFill>
                <a:latin typeface="+mn-lt"/>
                <a:ea typeface="+mn-ea"/>
                <a:cs typeface="+mn-cs"/>
                <a:sym typeface="Open Sans Bold"/>
              </a:defRPr>
            </a:lvl2pPr>
            <a:lvl3pPr>
              <a:spcBef>
                <a:spcPts val="0"/>
              </a:spcBef>
              <a:defRPr sz="12000">
                <a:solidFill>
                  <a:srgbClr val="373545"/>
                </a:solidFill>
                <a:latin typeface="+mn-lt"/>
                <a:ea typeface="+mn-ea"/>
                <a:cs typeface="+mn-cs"/>
                <a:sym typeface="Open Sans Bold"/>
              </a:defRPr>
            </a:lvl3pPr>
            <a:lvl4pPr>
              <a:spcBef>
                <a:spcPts val="0"/>
              </a:spcBef>
              <a:defRPr sz="12000">
                <a:solidFill>
                  <a:srgbClr val="373545"/>
                </a:solidFill>
                <a:latin typeface="+mn-lt"/>
                <a:ea typeface="+mn-ea"/>
                <a:cs typeface="+mn-cs"/>
                <a:sym typeface="Open Sans Bold"/>
              </a:defRPr>
            </a:lvl4pPr>
            <a:lvl5pPr>
              <a:spcBef>
                <a:spcPts val="0"/>
              </a:spcBef>
              <a:defRPr sz="12000">
                <a:solidFill>
                  <a:srgbClr val="373545"/>
                </a:solidFill>
                <a:latin typeface="+mn-lt"/>
                <a:ea typeface="+mn-ea"/>
                <a:cs typeface="+mn-cs"/>
                <a:sym typeface="Open Sans Bold"/>
              </a:defRPr>
            </a:lvl5pPr>
          </a:lstStyle>
          <a:p>
            <a:r>
              <a:t>Body Level One</a:t>
            </a:r>
          </a:p>
          <a:p>
            <a:pPr lvl="1"/>
            <a:r>
              <a:t>Body Level Two</a:t>
            </a:r>
          </a:p>
          <a:p>
            <a:pPr lvl="2"/>
            <a:r>
              <a:t>Body Level Three</a:t>
            </a:r>
          </a:p>
          <a:p>
            <a:pPr lvl="3"/>
            <a:r>
              <a:t>Body Level Four</a:t>
            </a:r>
          </a:p>
          <a:p>
            <a:pPr lvl="4"/>
            <a:r>
              <a:t>Body Level Five</a:t>
            </a:r>
          </a:p>
        </p:txBody>
      </p:sp>
      <p:pic>
        <p:nvPicPr>
          <p:cNvPr id="540" name="Image 12" descr="Image 12"/>
          <p:cNvPicPr>
            <a:picLocks noChangeAspect="1"/>
          </p:cNvPicPr>
          <p:nvPr/>
        </p:nvPicPr>
        <p:blipFill>
          <a:blip r:embed="rId2"/>
          <a:stretch>
            <a:fillRect/>
          </a:stretch>
        </p:blipFill>
        <p:spPr>
          <a:xfrm>
            <a:off x="380999" y="12451294"/>
            <a:ext cx="905935" cy="939801"/>
          </a:xfrm>
          <a:prstGeom prst="rect">
            <a:avLst/>
          </a:prstGeom>
          <a:ln w="12700">
            <a:miter lim="400000"/>
          </a:ln>
        </p:spPr>
      </p:pic>
      <p:pic>
        <p:nvPicPr>
          <p:cNvPr id="541" name="logo rond.png" descr="logo rond.png"/>
          <p:cNvPicPr>
            <a:picLocks noChangeAspect="1"/>
          </p:cNvPicPr>
          <p:nvPr/>
        </p:nvPicPr>
        <p:blipFill>
          <a:blip r:embed="rId3"/>
          <a:stretch>
            <a:fillRect/>
          </a:stretch>
        </p:blipFill>
        <p:spPr>
          <a:xfrm>
            <a:off x="22932420" y="12318603"/>
            <a:ext cx="1178018" cy="1195578"/>
          </a:xfrm>
          <a:prstGeom prst="rect">
            <a:avLst/>
          </a:prstGeom>
          <a:ln w="12700">
            <a:miter lim="400000"/>
          </a:ln>
        </p:spPr>
      </p:pic>
      <p:sp>
        <p:nvSpPr>
          <p:cNvPr id="542" name="Slide Number"/>
          <p:cNvSpPr txBox="1">
            <a:spLocks noGrp="1"/>
          </p:cNvSpPr>
          <p:nvPr>
            <p:ph type="sldNum" sz="quarter" idx="2"/>
          </p:nvPr>
        </p:nvSpPr>
        <p:spPr>
          <a:prstGeom prst="rect">
            <a:avLst/>
          </a:prstGeom>
        </p:spPr>
        <p:txBody>
          <a:bodyPr/>
          <a:lstStyle>
            <a:lvl1pPr>
              <a:defRPr>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PERSONA">
    <p:spTree>
      <p:nvGrpSpPr>
        <p:cNvPr id="1" name=""/>
        <p:cNvGrpSpPr/>
        <p:nvPr/>
      </p:nvGrpSpPr>
      <p:grpSpPr>
        <a:xfrm>
          <a:off x="0" y="0"/>
          <a:ext cx="0" cy="0"/>
          <a:chOff x="0" y="0"/>
          <a:chExt cx="0" cy="0"/>
        </a:xfrm>
      </p:grpSpPr>
      <p:sp>
        <p:nvSpPr>
          <p:cNvPr id="622" name="Title Text"/>
          <p:cNvSpPr txBox="1">
            <a:spLocks noGrp="1"/>
          </p:cNvSpPr>
          <p:nvPr>
            <p:ph type="title"/>
          </p:nvPr>
        </p:nvSpPr>
        <p:spPr>
          <a:xfrm>
            <a:off x="-1" y="-1"/>
            <a:ext cx="24499106" cy="1022492"/>
          </a:xfrm>
          <a:prstGeom prst="rect">
            <a:avLst/>
          </a:prstGeom>
          <a:solidFill>
            <a:srgbClr val="000000"/>
          </a:solidFill>
        </p:spPr>
        <p:txBody>
          <a:bodyPr lIns="0" tIns="0" rIns="0" bIns="0" anchor="t">
            <a:normAutofit/>
          </a:bodyPr>
          <a:lstStyle>
            <a:lvl1pPr algn="l">
              <a:defRPr sz="7200">
                <a:solidFill>
                  <a:srgbClr val="FFFFFF"/>
                </a:solidFill>
                <a:latin typeface="+mn-lt"/>
                <a:ea typeface="+mn-ea"/>
                <a:cs typeface="+mn-cs"/>
                <a:sym typeface="Open Sans Bold"/>
              </a:defRPr>
            </a:lvl1pPr>
          </a:lstStyle>
          <a:p>
            <a:r>
              <a:t>Title Text</a:t>
            </a:r>
          </a:p>
        </p:txBody>
      </p:sp>
      <p:sp>
        <p:nvSpPr>
          <p:cNvPr id="623" name="Rectangle 7"/>
          <p:cNvSpPr/>
          <p:nvPr/>
        </p:nvSpPr>
        <p:spPr>
          <a:xfrm>
            <a:off x="8280031" y="2411935"/>
            <a:ext cx="151196" cy="10841255"/>
          </a:xfrm>
          <a:prstGeom prst="rect">
            <a:avLst/>
          </a:prstGeom>
          <a:solidFill>
            <a:srgbClr val="000000"/>
          </a:solidFill>
          <a:ln w="12700">
            <a:miter lim="400000"/>
          </a:ln>
          <a:effectLst>
            <a:outerShdw blurRad="101600" dist="50800" dir="5400000" rotWithShape="0">
              <a:srgbClr val="000000">
                <a:alpha val="35000"/>
              </a:srgbClr>
            </a:outerShdw>
          </a:effectLst>
        </p:spPr>
        <p:txBody>
          <a:bodyPr lIns="121919" tIns="121919" rIns="121919" bIns="121919" anchor="ctr"/>
          <a:lstStyle/>
          <a:p>
            <a:pPr algn="ctr" defTabSz="2438400">
              <a:spcBef>
                <a:spcPts val="0"/>
              </a:spcBef>
              <a:defRPr sz="3400">
                <a:solidFill>
                  <a:srgbClr val="FFFFFF"/>
                </a:solidFill>
                <a:latin typeface="Wingdings"/>
                <a:ea typeface="Wingdings"/>
                <a:cs typeface="Wingdings"/>
                <a:sym typeface="Wingdings"/>
              </a:defRPr>
            </a:pPr>
            <a:endParaRPr/>
          </a:p>
        </p:txBody>
      </p:sp>
      <p:sp>
        <p:nvSpPr>
          <p:cNvPr id="624" name="Rectangle 8"/>
          <p:cNvSpPr/>
          <p:nvPr/>
        </p:nvSpPr>
        <p:spPr>
          <a:xfrm>
            <a:off x="16412184" y="2433970"/>
            <a:ext cx="151195" cy="10841255"/>
          </a:xfrm>
          <a:prstGeom prst="rect">
            <a:avLst/>
          </a:prstGeom>
          <a:solidFill>
            <a:srgbClr val="000000"/>
          </a:solidFill>
          <a:ln w="12700">
            <a:miter lim="400000"/>
          </a:ln>
          <a:effectLst>
            <a:outerShdw blurRad="101600" dist="50800" dir="5400000" rotWithShape="0">
              <a:srgbClr val="000000">
                <a:alpha val="35000"/>
              </a:srgbClr>
            </a:outerShdw>
          </a:effectLst>
        </p:spPr>
        <p:txBody>
          <a:bodyPr lIns="121919" tIns="121919" rIns="121919" bIns="121919" anchor="ctr"/>
          <a:lstStyle/>
          <a:p>
            <a:pPr algn="ctr" defTabSz="2438400">
              <a:spcBef>
                <a:spcPts val="0"/>
              </a:spcBef>
              <a:defRPr sz="3400">
                <a:solidFill>
                  <a:srgbClr val="FFFFFF"/>
                </a:solidFill>
                <a:latin typeface="Wingdings"/>
                <a:ea typeface="Wingdings"/>
                <a:cs typeface="Wingdings"/>
                <a:sym typeface="Wingdings"/>
              </a:defRPr>
            </a:pPr>
            <a:endParaRPr/>
          </a:p>
        </p:txBody>
      </p:sp>
      <p:grpSp>
        <p:nvGrpSpPr>
          <p:cNvPr id="627" name="Titre 1"/>
          <p:cNvGrpSpPr/>
          <p:nvPr/>
        </p:nvGrpSpPr>
        <p:grpSpPr>
          <a:xfrm>
            <a:off x="-1" y="1022490"/>
            <a:ext cx="24499106" cy="1136817"/>
            <a:chOff x="0" y="0"/>
            <a:chExt cx="24499104" cy="1136816"/>
          </a:xfrm>
        </p:grpSpPr>
        <p:sp>
          <p:nvSpPr>
            <p:cNvPr id="625" name="Rectangle"/>
            <p:cNvSpPr/>
            <p:nvPr/>
          </p:nvSpPr>
          <p:spPr>
            <a:xfrm>
              <a:off x="-1" y="-1"/>
              <a:ext cx="24499106" cy="1136818"/>
            </a:xfrm>
            <a:prstGeom prst="rect">
              <a:avLst/>
            </a:pr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9600">
                  <a:solidFill>
                    <a:srgbClr val="FFFFFF"/>
                  </a:solidFill>
                </a:defRPr>
              </a:pPr>
              <a:endParaRPr/>
            </a:p>
          </p:txBody>
        </p:sp>
        <p:sp>
          <p:nvSpPr>
            <p:cNvPr id="626" name="MUST            SHOULD            COULD"/>
            <p:cNvSpPr txBox="1"/>
            <p:nvPr/>
          </p:nvSpPr>
          <p:spPr>
            <a:xfrm>
              <a:off x="-1" y="-1"/>
              <a:ext cx="24499106" cy="1104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2438400">
                <a:spcBef>
                  <a:spcPts val="0"/>
                </a:spcBef>
                <a:defRPr sz="6400">
                  <a:solidFill>
                    <a:srgbClr val="FFFFFF"/>
                  </a:solidFill>
                </a:defRPr>
              </a:lvl1pPr>
            </a:lstStyle>
            <a:p>
              <a:r>
                <a:t>        MUST		          SHOULD	       	   COULD</a:t>
              </a:r>
            </a:p>
          </p:txBody>
        </p:sp>
      </p:grpSp>
      <p:sp>
        <p:nvSpPr>
          <p:cNvPr id="628" name="Slide Number"/>
          <p:cNvSpPr txBox="1">
            <a:spLocks noGrp="1"/>
          </p:cNvSpPr>
          <p:nvPr>
            <p:ph type="sldNum" sz="quarter" idx="2"/>
          </p:nvPr>
        </p:nvSpPr>
        <p:spPr>
          <a:prstGeom prst="rect">
            <a:avLst/>
          </a:prstGeom>
        </p:spPr>
        <p:txBody>
          <a:bodyPr/>
          <a:lstStyle>
            <a:lvl1pPr>
              <a:defRPr>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222222"/>
        </a:solidFill>
        <a:effectLst/>
      </p:bgPr>
    </p:bg>
    <p:spTree>
      <p:nvGrpSpPr>
        <p:cNvPr id="1" name=""/>
        <p:cNvGrpSpPr/>
        <p:nvPr/>
      </p:nvGrpSpPr>
      <p:grpSpPr>
        <a:xfrm>
          <a:off x="0" y="0"/>
          <a:ext cx="0" cy="0"/>
          <a:chOff x="0" y="0"/>
          <a:chExt cx="0" cy="0"/>
        </a:xfrm>
      </p:grpSpPr>
      <p:sp>
        <p:nvSpPr>
          <p:cNvPr id="41" name="Callout"/>
          <p:cNvSpPr/>
          <p:nvPr/>
        </p:nvSpPr>
        <p:spPr>
          <a:xfrm>
            <a:off x="876300" y="1326852"/>
            <a:ext cx="22631400" cy="10665223"/>
          </a:xfrm>
          <a:custGeom>
            <a:avLst/>
            <a:gdLst/>
            <a:ahLst/>
            <a:cxnLst>
              <a:cxn ang="0">
                <a:pos x="wd2" y="hd2"/>
              </a:cxn>
              <a:cxn ang="5400000">
                <a:pos x="wd2" y="hd2"/>
              </a:cxn>
              <a:cxn ang="10800000">
                <a:pos x="wd2" y="hd2"/>
              </a:cxn>
              <a:cxn ang="16200000">
                <a:pos x="wd2" y="hd2"/>
              </a:cxn>
            </a:cxnLst>
            <a:rect l="0" t="0" r="r" b="b"/>
            <a:pathLst>
              <a:path w="21600" h="21600" extrusionOk="0">
                <a:moveTo>
                  <a:pt x="436" y="0"/>
                </a:moveTo>
                <a:cubicBezTo>
                  <a:pt x="195" y="0"/>
                  <a:pt x="0" y="414"/>
                  <a:pt x="0" y="925"/>
                </a:cubicBezTo>
                <a:lnTo>
                  <a:pt x="0" y="15961"/>
                </a:lnTo>
                <a:cubicBezTo>
                  <a:pt x="0" y="16472"/>
                  <a:pt x="195" y="16887"/>
                  <a:pt x="436" y="16887"/>
                </a:cubicBezTo>
                <a:lnTo>
                  <a:pt x="17516" y="16887"/>
                </a:lnTo>
                <a:lnTo>
                  <a:pt x="18775" y="21600"/>
                </a:lnTo>
                <a:lnTo>
                  <a:pt x="20033" y="16887"/>
                </a:lnTo>
                <a:lnTo>
                  <a:pt x="21164" y="16887"/>
                </a:lnTo>
                <a:cubicBezTo>
                  <a:pt x="21405" y="16887"/>
                  <a:pt x="21600" y="16472"/>
                  <a:pt x="21600" y="15961"/>
                </a:cubicBezTo>
                <a:lnTo>
                  <a:pt x="21600" y="925"/>
                </a:lnTo>
                <a:cubicBezTo>
                  <a:pt x="21600" y="414"/>
                  <a:pt x="21405" y="0"/>
                  <a:pt x="21164" y="0"/>
                </a:cubicBezTo>
                <a:lnTo>
                  <a:pt x="436"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defRPr>
            </a:pPr>
            <a:endParaRPr/>
          </a:p>
        </p:txBody>
      </p:sp>
      <p:sp>
        <p:nvSpPr>
          <p:cNvPr id="42" name="❝ your  happiness  is my  business ❞"/>
          <p:cNvSpPr txBox="1">
            <a:spLocks noGrp="1"/>
          </p:cNvSpPr>
          <p:nvPr>
            <p:ph type="body" idx="21"/>
          </p:nvPr>
        </p:nvSpPr>
        <p:spPr>
          <a:xfrm>
            <a:off x="1320800" y="1752600"/>
            <a:ext cx="21056600" cy="7969250"/>
          </a:xfrm>
          <a:prstGeom prst="rect">
            <a:avLst/>
          </a:prstGeom>
        </p:spPr>
        <p:txBody>
          <a:bodyPr lIns="50800" tIns="50800" rIns="50800" bIns="50800"/>
          <a:lstStyle/>
          <a:p>
            <a:pPr defTabSz="825500">
              <a:lnSpc>
                <a:spcPct val="80000"/>
              </a:lnSpc>
              <a:spcBef>
                <a:spcPts val="0"/>
              </a:spcBef>
              <a:defRPr sz="11900" cap="all">
                <a:solidFill>
                  <a:srgbClr val="FFFFFF"/>
                </a:solidFill>
                <a:latin typeface="+mn-lt"/>
                <a:ea typeface="+mn-ea"/>
                <a:cs typeface="+mn-cs"/>
                <a:sym typeface="Open Sans Bold"/>
              </a:defRPr>
            </a:pPr>
            <a:r>
              <a:t>❝ your </a:t>
            </a:r>
            <a:br/>
            <a:r>
              <a:t>happiness </a:t>
            </a:r>
            <a:br/>
            <a:r>
              <a:t>is my </a:t>
            </a:r>
            <a:br/>
            <a:r>
              <a:t>business ❞</a:t>
            </a:r>
          </a:p>
        </p:txBody>
      </p:sp>
      <p:sp>
        <p:nvSpPr>
          <p:cNvPr id="43" name="XXX"/>
          <p:cNvSpPr txBox="1">
            <a:spLocks noGrp="1"/>
          </p:cNvSpPr>
          <p:nvPr>
            <p:ph type="body" sz="quarter" idx="22"/>
          </p:nvPr>
        </p:nvSpPr>
        <p:spPr>
          <a:xfrm>
            <a:off x="762000" y="11772900"/>
            <a:ext cx="22860000" cy="1600201"/>
          </a:xfrm>
          <a:prstGeom prst="rect">
            <a:avLst/>
          </a:prstGeom>
        </p:spPr>
        <p:txBody>
          <a:bodyPr lIns="50800" tIns="50800" rIns="50800" bIns="50800" anchor="ctr">
            <a:spAutoFit/>
          </a:bodyPr>
          <a:lstStyle>
            <a:lvl1pPr algn="r" defTabSz="825500">
              <a:lnSpc>
                <a:spcPct val="80000"/>
              </a:lnSpc>
              <a:spcBef>
                <a:spcPts val="0"/>
              </a:spcBef>
              <a:defRPr sz="8700" b="1" i="1">
                <a:solidFill>
                  <a:srgbClr val="838787"/>
                </a:solidFill>
                <a:latin typeface="OpenSansItalic-Bold"/>
                <a:ea typeface="OpenSansItalic-Bold"/>
                <a:cs typeface="OpenSansItalic-Bold"/>
                <a:sym typeface="OpenSansItalic-Bold"/>
              </a:defRPr>
            </a:lvl1pPr>
          </a:lstStyle>
          <a:p>
            <a:r>
              <a:t>XXX</a:t>
            </a:r>
          </a:p>
        </p:txBody>
      </p:sp>
      <p:sp>
        <p:nvSpPr>
          <p:cNvPr id="44" name="Slide Number"/>
          <p:cNvSpPr txBox="1">
            <a:spLocks noGrp="1"/>
          </p:cNvSpPr>
          <p:nvPr>
            <p:ph type="sldNum" sz="quarter" idx="2"/>
          </p:nvPr>
        </p:nvSpPr>
        <p:spPr>
          <a:xfrm>
            <a:off x="22975713" y="609600"/>
            <a:ext cx="637135" cy="723900"/>
          </a:xfrm>
          <a:prstGeom prst="rect">
            <a:avLst/>
          </a:prstGeom>
        </p:spPr>
        <p:txBody>
          <a:bodyPr lIns="50800" tIns="50800" rIns="50800" bIns="50800" anchor="t"/>
          <a:lstStyle>
            <a:lvl1pPr defTabSz="825500">
              <a:lnSpc>
                <a:spcPct val="80000"/>
              </a:lnSpc>
              <a:defRPr sz="3600">
                <a:solidFill>
                  <a:srgbClr val="838787"/>
                </a:solidFill>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Section Title Green">
    <p:bg>
      <p:bgPr>
        <a:solidFill>
          <a:srgbClr val="ED7D31"/>
        </a:solidFill>
        <a:effectLst/>
      </p:bgPr>
    </p:bg>
    <p:spTree>
      <p:nvGrpSpPr>
        <p:cNvPr id="1" name=""/>
        <p:cNvGrpSpPr/>
        <p:nvPr/>
      </p:nvGrpSpPr>
      <p:grpSpPr>
        <a:xfrm>
          <a:off x="0" y="0"/>
          <a:ext cx="0" cy="0"/>
          <a:chOff x="0" y="0"/>
          <a:chExt cx="0" cy="0"/>
        </a:xfrm>
      </p:grpSpPr>
      <p:sp>
        <p:nvSpPr>
          <p:cNvPr id="635" name="Body Level One…"/>
          <p:cNvSpPr txBox="1">
            <a:spLocks noGrp="1"/>
          </p:cNvSpPr>
          <p:nvPr>
            <p:ph type="body" sz="half" idx="1"/>
          </p:nvPr>
        </p:nvSpPr>
        <p:spPr>
          <a:xfrm>
            <a:off x="1054770" y="3546479"/>
            <a:ext cx="21886335" cy="4251324"/>
          </a:xfrm>
          <a:prstGeom prst="rect">
            <a:avLst/>
          </a:prstGeom>
        </p:spPr>
        <p:txBody>
          <a:bodyPr>
            <a:normAutofit/>
          </a:bodyPr>
          <a:lstStyle>
            <a:lvl1pPr defTabSz="1371671">
              <a:lnSpc>
                <a:spcPct val="90000"/>
              </a:lnSpc>
              <a:spcBef>
                <a:spcPts val="4600"/>
              </a:spcBef>
              <a:defRPr sz="19200" spc="-149">
                <a:solidFill>
                  <a:srgbClr val="FFFFFF"/>
                </a:solidFill>
                <a:latin typeface="Open Sans Regular"/>
                <a:ea typeface="Open Sans Regular"/>
                <a:cs typeface="Open Sans Regular"/>
                <a:sym typeface="Open Sans Regular"/>
              </a:defRPr>
            </a:lvl1pPr>
            <a:lvl2pPr indent="457200" defTabSz="1371671">
              <a:lnSpc>
                <a:spcPct val="90000"/>
              </a:lnSpc>
              <a:spcBef>
                <a:spcPts val="4600"/>
              </a:spcBef>
              <a:defRPr sz="19200" spc="-149">
                <a:solidFill>
                  <a:srgbClr val="FFFFFF"/>
                </a:solidFill>
                <a:latin typeface="Open Sans Regular"/>
                <a:ea typeface="Open Sans Regular"/>
                <a:cs typeface="Open Sans Regular"/>
                <a:sym typeface="Open Sans Regular"/>
              </a:defRPr>
            </a:lvl2pPr>
            <a:lvl3pPr marL="3108959" indent="-2194559" defTabSz="1371671">
              <a:lnSpc>
                <a:spcPct val="90000"/>
              </a:lnSpc>
              <a:spcBef>
                <a:spcPts val="4600"/>
              </a:spcBef>
              <a:buSzPct val="100000"/>
              <a:buChar char="•"/>
              <a:defRPr sz="19200" spc="-149">
                <a:solidFill>
                  <a:srgbClr val="FFFFFF"/>
                </a:solidFill>
                <a:latin typeface="Open Sans Regular"/>
                <a:ea typeface="Open Sans Regular"/>
                <a:cs typeface="Open Sans Regular"/>
                <a:sym typeface="Open Sans Regular"/>
              </a:defRPr>
            </a:lvl3pPr>
            <a:lvl4pPr marL="3810000" indent="-2438400" defTabSz="1371671">
              <a:lnSpc>
                <a:spcPct val="90000"/>
              </a:lnSpc>
              <a:spcBef>
                <a:spcPts val="4600"/>
              </a:spcBef>
              <a:buSzPct val="100000"/>
              <a:buChar char="•"/>
              <a:defRPr sz="19200" spc="-149">
                <a:solidFill>
                  <a:srgbClr val="FFFFFF"/>
                </a:solidFill>
                <a:latin typeface="Open Sans Regular"/>
                <a:ea typeface="Open Sans Regular"/>
                <a:cs typeface="Open Sans Regular"/>
                <a:sym typeface="Open Sans Regular"/>
              </a:defRPr>
            </a:lvl4pPr>
            <a:lvl5pPr marL="4267200" indent="-2438400" defTabSz="1371671">
              <a:lnSpc>
                <a:spcPct val="90000"/>
              </a:lnSpc>
              <a:spcBef>
                <a:spcPts val="4600"/>
              </a:spcBef>
              <a:buSzPct val="100000"/>
              <a:buChar char="•"/>
              <a:defRPr sz="19200" spc="-149">
                <a:solidFill>
                  <a:srgbClr val="FFFFFF"/>
                </a:solidFill>
                <a:latin typeface="Open Sans Regular"/>
                <a:ea typeface="Open Sans Regular"/>
                <a:cs typeface="Open Sans Regular"/>
                <a:sym typeface="Open Sans Regular"/>
              </a:defRPr>
            </a:lvl5pPr>
          </a:lstStyle>
          <a:p>
            <a:r>
              <a:t>Body Level One</a:t>
            </a:r>
          </a:p>
          <a:p>
            <a:pPr lvl="1"/>
            <a:r>
              <a:t>Body Level Two</a:t>
            </a:r>
          </a:p>
          <a:p>
            <a:pPr lvl="2"/>
            <a:r>
              <a:t>Body Level Three</a:t>
            </a:r>
          </a:p>
          <a:p>
            <a:pPr lvl="3"/>
            <a:r>
              <a:t>Body Level Four</a:t>
            </a:r>
          </a:p>
          <a:p>
            <a:pPr lvl="4"/>
            <a:r>
              <a:t>Body Level Five</a:t>
            </a:r>
          </a:p>
        </p:txBody>
      </p:sp>
      <p:sp>
        <p:nvSpPr>
          <p:cNvPr id="636" name="Text Placeholder 8"/>
          <p:cNvSpPr>
            <a:spLocks noGrp="1"/>
          </p:cNvSpPr>
          <p:nvPr>
            <p:ph type="body" sz="quarter" idx="21"/>
          </p:nvPr>
        </p:nvSpPr>
        <p:spPr>
          <a:xfrm>
            <a:off x="1248842" y="8013701"/>
            <a:ext cx="21886335" cy="1148556"/>
          </a:xfrm>
          <a:prstGeom prst="rect">
            <a:avLst/>
          </a:prstGeom>
        </p:spPr>
        <p:txBody>
          <a:bodyPr>
            <a:normAutofit/>
          </a:bodyPr>
          <a:lstStyle/>
          <a:p>
            <a:pPr defTabSz="1371671">
              <a:lnSpc>
                <a:spcPct val="90000"/>
              </a:lnSpc>
              <a:spcBef>
                <a:spcPts val="1100"/>
              </a:spcBef>
              <a:defRPr sz="4800" spc="-266">
                <a:solidFill>
                  <a:srgbClr val="FFFFFF"/>
                </a:solidFill>
                <a:latin typeface="Open Sans Regular"/>
                <a:ea typeface="Open Sans Regular"/>
                <a:cs typeface="Open Sans Regular"/>
                <a:sym typeface="Open Sans Regular"/>
              </a:defRPr>
            </a:pPr>
            <a:endParaRPr/>
          </a:p>
        </p:txBody>
      </p:sp>
      <p:sp>
        <p:nvSpPr>
          <p:cNvPr id="637" name="Slide Number"/>
          <p:cNvSpPr txBox="1">
            <a:spLocks noGrp="1"/>
          </p:cNvSpPr>
          <p:nvPr>
            <p:ph type="sldNum" sz="quarter" idx="2"/>
          </p:nvPr>
        </p:nvSpPr>
        <p:spPr>
          <a:prstGeom prst="rect">
            <a:avLst/>
          </a:prstGeom>
        </p:spPr>
        <p:txBody>
          <a:bodyPr/>
          <a:lstStyle>
            <a:lvl1pPr>
              <a:defRPr>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pic>
        <p:nvPicPr>
          <p:cNvPr id="644" name="Image 12" descr="Image 12"/>
          <p:cNvPicPr>
            <a:picLocks noChangeAspect="1"/>
          </p:cNvPicPr>
          <p:nvPr/>
        </p:nvPicPr>
        <p:blipFill>
          <a:blip r:embed="rId2"/>
          <a:stretch>
            <a:fillRect/>
          </a:stretch>
        </p:blipFill>
        <p:spPr>
          <a:xfrm>
            <a:off x="302975" y="12436933"/>
            <a:ext cx="945489" cy="945006"/>
          </a:xfrm>
          <a:prstGeom prst="rect">
            <a:avLst/>
          </a:prstGeom>
          <a:ln w="12700">
            <a:miter lim="400000"/>
          </a:ln>
        </p:spPr>
      </p:pic>
      <p:pic>
        <p:nvPicPr>
          <p:cNvPr id="645" name="logo rond.png" descr="logo rond.png"/>
          <p:cNvPicPr>
            <a:picLocks noChangeAspect="1"/>
          </p:cNvPicPr>
          <p:nvPr/>
        </p:nvPicPr>
        <p:blipFill>
          <a:blip r:embed="rId3"/>
          <a:stretch>
            <a:fillRect/>
          </a:stretch>
        </p:blipFill>
        <p:spPr>
          <a:xfrm>
            <a:off x="22932420" y="12318603"/>
            <a:ext cx="1178018" cy="1195578"/>
          </a:xfrm>
          <a:prstGeom prst="rect">
            <a:avLst/>
          </a:prstGeom>
          <a:ln w="12700">
            <a:miter lim="400000"/>
          </a:ln>
        </p:spPr>
      </p:pic>
      <p:sp>
        <p:nvSpPr>
          <p:cNvPr id="646" name="Slide Number"/>
          <p:cNvSpPr txBox="1">
            <a:spLocks noGrp="1"/>
          </p:cNvSpPr>
          <p:nvPr>
            <p:ph type="sldNum" sz="quarter" idx="2"/>
          </p:nvPr>
        </p:nvSpPr>
        <p:spPr>
          <a:prstGeom prst="rect">
            <a:avLst/>
          </a:prstGeom>
        </p:spPr>
        <p:txBody>
          <a:bodyPr/>
          <a:lstStyle>
            <a:lvl1pPr>
              <a:defRPr>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WEBMGT-TITRESEUL">
    <p:spTree>
      <p:nvGrpSpPr>
        <p:cNvPr id="1" name=""/>
        <p:cNvGrpSpPr/>
        <p:nvPr/>
      </p:nvGrpSpPr>
      <p:grpSpPr>
        <a:xfrm>
          <a:off x="0" y="0"/>
          <a:ext cx="0" cy="0"/>
          <a:chOff x="0" y="0"/>
          <a:chExt cx="0" cy="0"/>
        </a:xfrm>
      </p:grpSpPr>
      <p:sp>
        <p:nvSpPr>
          <p:cNvPr id="709" name="Title Text"/>
          <p:cNvSpPr txBox="1">
            <a:spLocks noGrp="1"/>
          </p:cNvSpPr>
          <p:nvPr>
            <p:ph type="title"/>
          </p:nvPr>
        </p:nvSpPr>
        <p:spPr>
          <a:xfrm>
            <a:off x="381002" y="-105593"/>
            <a:ext cx="23716327" cy="1845255"/>
          </a:xfrm>
          <a:prstGeom prst="rect">
            <a:avLst/>
          </a:prstGeom>
        </p:spPr>
        <p:txBody>
          <a:bodyPr anchor="t">
            <a:normAutofit/>
          </a:bodyPr>
          <a:lstStyle>
            <a:lvl1pPr>
              <a:defRPr>
                <a:solidFill>
                  <a:srgbClr val="292834"/>
                </a:solidFill>
                <a:latin typeface="+mn-lt"/>
                <a:ea typeface="+mn-ea"/>
                <a:cs typeface="+mn-cs"/>
                <a:sym typeface="Open Sans Bold"/>
              </a:defRPr>
            </a:lvl1pPr>
          </a:lstStyle>
          <a:p>
            <a:r>
              <a:t>Title Text</a:t>
            </a:r>
          </a:p>
        </p:txBody>
      </p:sp>
      <p:pic>
        <p:nvPicPr>
          <p:cNvPr id="710" name="Image 12" descr="Image 12"/>
          <p:cNvPicPr>
            <a:picLocks noChangeAspect="1"/>
          </p:cNvPicPr>
          <p:nvPr/>
        </p:nvPicPr>
        <p:blipFill>
          <a:blip r:embed="rId2"/>
          <a:stretch>
            <a:fillRect/>
          </a:stretch>
        </p:blipFill>
        <p:spPr>
          <a:xfrm>
            <a:off x="380999" y="12383560"/>
            <a:ext cx="905935" cy="939801"/>
          </a:xfrm>
          <a:prstGeom prst="rect">
            <a:avLst/>
          </a:prstGeom>
          <a:ln w="12700">
            <a:miter lim="400000"/>
          </a:ln>
        </p:spPr>
      </p:pic>
      <p:pic>
        <p:nvPicPr>
          <p:cNvPr id="711" name="logo rond.png" descr="logo rond.png"/>
          <p:cNvPicPr>
            <a:picLocks noChangeAspect="1"/>
          </p:cNvPicPr>
          <p:nvPr/>
        </p:nvPicPr>
        <p:blipFill>
          <a:blip r:embed="rId3"/>
          <a:stretch>
            <a:fillRect/>
          </a:stretch>
        </p:blipFill>
        <p:spPr>
          <a:xfrm>
            <a:off x="22932420" y="12318603"/>
            <a:ext cx="1178018" cy="1195578"/>
          </a:xfrm>
          <a:prstGeom prst="rect">
            <a:avLst/>
          </a:prstGeom>
          <a:ln w="12700">
            <a:miter lim="400000"/>
          </a:ln>
        </p:spPr>
      </p:pic>
      <p:sp>
        <p:nvSpPr>
          <p:cNvPr id="712" name="Slide Number"/>
          <p:cNvSpPr txBox="1">
            <a:spLocks noGrp="1"/>
          </p:cNvSpPr>
          <p:nvPr>
            <p:ph type="sldNum" sz="quarter" idx="2"/>
          </p:nvPr>
        </p:nvSpPr>
        <p:spPr>
          <a:xfrm>
            <a:off x="11785599" y="12317730"/>
            <a:ext cx="5689601" cy="789940"/>
          </a:xfrm>
          <a:prstGeom prst="rect">
            <a:avLst/>
          </a:prstGeom>
        </p:spPr>
        <p:txBody>
          <a:bodyPr/>
          <a:lstStyle>
            <a:lvl1pPr>
              <a:defRPr>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pic>
        <p:nvPicPr>
          <p:cNvPr id="763" name="Image 12" descr="Image 12"/>
          <p:cNvPicPr>
            <a:picLocks noChangeAspect="1"/>
          </p:cNvPicPr>
          <p:nvPr/>
        </p:nvPicPr>
        <p:blipFill>
          <a:blip r:embed="rId2"/>
          <a:stretch>
            <a:fillRect/>
          </a:stretch>
        </p:blipFill>
        <p:spPr>
          <a:xfrm>
            <a:off x="252330" y="12572400"/>
            <a:ext cx="945489" cy="945006"/>
          </a:xfrm>
          <a:prstGeom prst="rect">
            <a:avLst/>
          </a:prstGeom>
          <a:ln w="12700">
            <a:miter lim="400000"/>
          </a:ln>
        </p:spPr>
      </p:pic>
      <p:pic>
        <p:nvPicPr>
          <p:cNvPr id="764" name="scurond3.png" descr="scurond3.png"/>
          <p:cNvPicPr>
            <a:picLocks noChangeAspect="1"/>
          </p:cNvPicPr>
          <p:nvPr/>
        </p:nvPicPr>
        <p:blipFill>
          <a:blip r:embed="rId3"/>
          <a:stretch>
            <a:fillRect/>
          </a:stretch>
        </p:blipFill>
        <p:spPr>
          <a:xfrm>
            <a:off x="1401018" y="14523160"/>
            <a:ext cx="1223861" cy="1195578"/>
          </a:xfrm>
          <a:prstGeom prst="rect">
            <a:avLst/>
          </a:prstGeom>
          <a:ln w="12700">
            <a:miter lim="400000"/>
          </a:ln>
        </p:spPr>
      </p:pic>
      <p:pic>
        <p:nvPicPr>
          <p:cNvPr id="765" name="logo rond.png" descr="logo rond.png"/>
          <p:cNvPicPr>
            <a:picLocks noChangeAspect="1"/>
          </p:cNvPicPr>
          <p:nvPr/>
        </p:nvPicPr>
        <p:blipFill>
          <a:blip r:embed="rId4"/>
          <a:stretch>
            <a:fillRect/>
          </a:stretch>
        </p:blipFill>
        <p:spPr>
          <a:xfrm>
            <a:off x="22932420" y="12305903"/>
            <a:ext cx="1178018" cy="1195578"/>
          </a:xfrm>
          <a:prstGeom prst="rect">
            <a:avLst/>
          </a:prstGeom>
          <a:ln w="12700">
            <a:miter lim="400000"/>
          </a:ln>
        </p:spPr>
      </p:pic>
      <p:sp>
        <p:nvSpPr>
          <p:cNvPr id="766" name="Slide Number"/>
          <p:cNvSpPr txBox="1">
            <a:spLocks noGrp="1"/>
          </p:cNvSpPr>
          <p:nvPr>
            <p:ph type="sldNum" sz="quarter" idx="2"/>
          </p:nvPr>
        </p:nvSpPr>
        <p:spPr>
          <a:xfrm>
            <a:off x="11785599" y="12317730"/>
            <a:ext cx="5689601" cy="789940"/>
          </a:xfrm>
          <a:prstGeom prst="rect">
            <a:avLst/>
          </a:prstGeom>
        </p:spPr>
        <p:txBody>
          <a:bodyPr/>
          <a:lstStyle>
            <a:lvl1pPr>
              <a:defRPr>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EXTE LOVE">
    <p:spTree>
      <p:nvGrpSpPr>
        <p:cNvPr id="1" name=""/>
        <p:cNvGrpSpPr/>
        <p:nvPr/>
      </p:nvGrpSpPr>
      <p:grpSpPr>
        <a:xfrm>
          <a:off x="0" y="0"/>
          <a:ext cx="0" cy="0"/>
          <a:chOff x="0" y="0"/>
          <a:chExt cx="0" cy="0"/>
        </a:xfrm>
      </p:grpSpPr>
      <p:pic>
        <p:nvPicPr>
          <p:cNvPr id="773" name="Image 4" descr="Image 4"/>
          <p:cNvPicPr>
            <a:picLocks noChangeAspect="1"/>
          </p:cNvPicPr>
          <p:nvPr/>
        </p:nvPicPr>
        <p:blipFill>
          <a:blip r:embed="rId2"/>
          <a:stretch>
            <a:fillRect/>
          </a:stretch>
        </p:blipFill>
        <p:spPr>
          <a:xfrm>
            <a:off x="-419814" y="-1"/>
            <a:ext cx="25244612" cy="13716001"/>
          </a:xfrm>
          <a:prstGeom prst="rect">
            <a:avLst/>
          </a:prstGeom>
          <a:ln w="12700">
            <a:miter lim="400000"/>
          </a:ln>
        </p:spPr>
      </p:pic>
      <p:sp>
        <p:nvSpPr>
          <p:cNvPr id="774" name="Title Text"/>
          <p:cNvSpPr txBox="1">
            <a:spLocks noGrp="1"/>
          </p:cNvSpPr>
          <p:nvPr>
            <p:ph type="title"/>
          </p:nvPr>
        </p:nvSpPr>
        <p:spPr>
          <a:xfrm>
            <a:off x="3234229" y="363834"/>
            <a:ext cx="20247193" cy="2286001"/>
          </a:xfrm>
          <a:prstGeom prst="rect">
            <a:avLst/>
          </a:prstGeom>
        </p:spPr>
        <p:txBody>
          <a:bodyPr>
            <a:normAutofit/>
          </a:bodyPr>
          <a:lstStyle>
            <a:lvl1pPr>
              <a:defRPr>
                <a:solidFill>
                  <a:srgbClr val="FFFFFF"/>
                </a:solidFill>
                <a:latin typeface="+mn-lt"/>
                <a:ea typeface="+mn-ea"/>
                <a:cs typeface="+mn-cs"/>
                <a:sym typeface="Open Sans Bold"/>
              </a:defRPr>
            </a:lvl1pPr>
          </a:lstStyle>
          <a:p>
            <a:r>
              <a:t>Title Text</a:t>
            </a:r>
          </a:p>
        </p:txBody>
      </p:sp>
      <p:sp>
        <p:nvSpPr>
          <p:cNvPr id="775" name="Body Level One…"/>
          <p:cNvSpPr txBox="1">
            <a:spLocks noGrp="1"/>
          </p:cNvSpPr>
          <p:nvPr>
            <p:ph type="body" idx="1"/>
          </p:nvPr>
        </p:nvSpPr>
        <p:spPr>
          <a:xfrm>
            <a:off x="3234229" y="3014962"/>
            <a:ext cx="20247193" cy="10250543"/>
          </a:xfrm>
          <a:prstGeom prst="rect">
            <a:avLst/>
          </a:prstGeom>
        </p:spPr>
        <p:txBody>
          <a:bodyPr>
            <a:normAutofit/>
          </a:bodyPr>
          <a:lstStyle>
            <a:lvl1pPr>
              <a:defRPr>
                <a:solidFill>
                  <a:srgbClr val="FFFFFF"/>
                </a:solidFill>
                <a:latin typeface="+mn-lt"/>
                <a:ea typeface="+mn-ea"/>
                <a:cs typeface="+mn-cs"/>
                <a:sym typeface="Open Sans Bold"/>
              </a:defRPr>
            </a:lvl1pPr>
            <a:lvl2pPr indent="342886">
              <a:defRPr>
                <a:solidFill>
                  <a:srgbClr val="FFFFFF"/>
                </a:solidFill>
                <a:latin typeface="+mn-lt"/>
                <a:ea typeface="+mn-ea"/>
                <a:cs typeface="+mn-cs"/>
                <a:sym typeface="Open Sans Bold"/>
              </a:defRPr>
            </a:lvl2pPr>
            <a:lvl3pPr>
              <a:defRPr>
                <a:solidFill>
                  <a:srgbClr val="FFFFFF"/>
                </a:solidFill>
                <a:latin typeface="+mn-lt"/>
                <a:ea typeface="+mn-ea"/>
                <a:cs typeface="+mn-cs"/>
                <a:sym typeface="Open Sans Bold"/>
              </a:defRPr>
            </a:lvl3pPr>
            <a:lvl4pPr>
              <a:defRPr>
                <a:solidFill>
                  <a:srgbClr val="FFFFFF"/>
                </a:solidFill>
                <a:latin typeface="+mn-lt"/>
                <a:ea typeface="+mn-ea"/>
                <a:cs typeface="+mn-cs"/>
                <a:sym typeface="Open Sans Bold"/>
              </a:defRPr>
            </a:lvl4pPr>
            <a:lvl5pPr>
              <a:defRPr>
                <a:solidFill>
                  <a:srgbClr val="FFFFFF"/>
                </a:solidFill>
                <a:latin typeface="+mn-lt"/>
                <a:ea typeface="+mn-ea"/>
                <a:cs typeface="+mn-cs"/>
                <a:sym typeface="Open Sans Bold"/>
              </a:defRPr>
            </a:lvl5pPr>
          </a:lstStyle>
          <a:p>
            <a:r>
              <a:t>Body Level One</a:t>
            </a:r>
          </a:p>
          <a:p>
            <a:pPr lvl="1"/>
            <a:r>
              <a:t>Body Level Two</a:t>
            </a:r>
          </a:p>
          <a:p>
            <a:pPr lvl="2"/>
            <a:r>
              <a:t>Body Level Three</a:t>
            </a:r>
          </a:p>
          <a:p>
            <a:pPr lvl="3"/>
            <a:r>
              <a:t>Body Level Four</a:t>
            </a:r>
          </a:p>
          <a:p>
            <a:pPr lvl="4"/>
            <a:r>
              <a:t>Body Level Five</a:t>
            </a:r>
          </a:p>
        </p:txBody>
      </p:sp>
      <p:sp>
        <p:nvSpPr>
          <p:cNvPr id="776" name="Slide Number"/>
          <p:cNvSpPr txBox="1">
            <a:spLocks noGrp="1"/>
          </p:cNvSpPr>
          <p:nvPr>
            <p:ph type="sldNum" sz="quarter" idx="2"/>
          </p:nvPr>
        </p:nvSpPr>
        <p:spPr>
          <a:xfrm>
            <a:off x="11785599" y="12317730"/>
            <a:ext cx="5689601" cy="789940"/>
          </a:xfrm>
          <a:prstGeom prst="rect">
            <a:avLst/>
          </a:prstGeom>
        </p:spPr>
        <p:txBody>
          <a:bodyPr/>
          <a:lstStyle>
            <a:lvl1pPr>
              <a:defRPr>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VIDE1">
    <p:spTree>
      <p:nvGrpSpPr>
        <p:cNvPr id="1" name=""/>
        <p:cNvGrpSpPr/>
        <p:nvPr/>
      </p:nvGrpSpPr>
      <p:grpSpPr>
        <a:xfrm>
          <a:off x="0" y="0"/>
          <a:ext cx="0" cy="0"/>
          <a:chOff x="0" y="0"/>
          <a:chExt cx="0" cy="0"/>
        </a:xfrm>
      </p:grpSpPr>
      <p:pic>
        <p:nvPicPr>
          <p:cNvPr id="791" name="Image 18" descr="Image 18"/>
          <p:cNvPicPr>
            <a:picLocks noChangeAspect="1"/>
          </p:cNvPicPr>
          <p:nvPr/>
        </p:nvPicPr>
        <p:blipFill>
          <a:blip r:embed="rId2">
            <a:alphaModFix amt="60000"/>
          </a:blip>
          <a:stretch>
            <a:fillRect/>
          </a:stretch>
        </p:blipFill>
        <p:spPr>
          <a:xfrm>
            <a:off x="-1" y="-560553"/>
            <a:ext cx="24384001" cy="15527284"/>
          </a:xfrm>
          <a:prstGeom prst="rect">
            <a:avLst/>
          </a:prstGeom>
          <a:ln w="12700">
            <a:miter lim="400000"/>
          </a:ln>
        </p:spPr>
      </p:pic>
      <p:pic>
        <p:nvPicPr>
          <p:cNvPr id="792" name="Picture 2" descr="Picture 2"/>
          <p:cNvPicPr>
            <a:picLocks noChangeAspect="1"/>
          </p:cNvPicPr>
          <p:nvPr/>
        </p:nvPicPr>
        <p:blipFill>
          <a:blip r:embed="rId3"/>
          <a:stretch>
            <a:fillRect/>
          </a:stretch>
        </p:blipFill>
        <p:spPr>
          <a:xfrm>
            <a:off x="643962" y="11976096"/>
            <a:ext cx="1248001" cy="1248001"/>
          </a:xfrm>
          <a:prstGeom prst="rect">
            <a:avLst/>
          </a:prstGeom>
          <a:ln w="12700">
            <a:miter lim="400000"/>
          </a:ln>
        </p:spPr>
      </p:pic>
      <p:pic>
        <p:nvPicPr>
          <p:cNvPr id="793" name="Image 14" descr="Image 14"/>
          <p:cNvPicPr>
            <a:picLocks noChangeAspect="1"/>
          </p:cNvPicPr>
          <p:nvPr/>
        </p:nvPicPr>
        <p:blipFill>
          <a:blip r:embed="rId4"/>
          <a:stretch>
            <a:fillRect/>
          </a:stretch>
        </p:blipFill>
        <p:spPr>
          <a:xfrm>
            <a:off x="20787135" y="12257723"/>
            <a:ext cx="3221612" cy="1103598"/>
          </a:xfrm>
          <a:prstGeom prst="rect">
            <a:avLst/>
          </a:prstGeom>
          <a:ln w="12700">
            <a:miter lim="400000"/>
          </a:ln>
        </p:spPr>
      </p:pic>
      <p:sp>
        <p:nvSpPr>
          <p:cNvPr id="794" name="Slide Number"/>
          <p:cNvSpPr txBox="1">
            <a:spLocks noGrp="1"/>
          </p:cNvSpPr>
          <p:nvPr>
            <p:ph type="sldNum" sz="quarter" idx="2"/>
          </p:nvPr>
        </p:nvSpPr>
        <p:spPr>
          <a:prstGeom prst="rect">
            <a:avLst/>
          </a:prstGeom>
        </p:spPr>
        <p:txBody>
          <a:bodyPr/>
          <a:lstStyle>
            <a:lvl1pPr>
              <a:defRPr>
                <a:solidFill>
                  <a:srgbClr val="0092D2"/>
                </a:solidFill>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pic>
        <p:nvPicPr>
          <p:cNvPr id="816" name="Image 12" descr="Image 12"/>
          <p:cNvPicPr>
            <a:picLocks noChangeAspect="1"/>
          </p:cNvPicPr>
          <p:nvPr/>
        </p:nvPicPr>
        <p:blipFill>
          <a:blip r:embed="rId2"/>
          <a:stretch>
            <a:fillRect/>
          </a:stretch>
        </p:blipFill>
        <p:spPr>
          <a:xfrm>
            <a:off x="118533" y="12609693"/>
            <a:ext cx="945489" cy="945006"/>
          </a:xfrm>
          <a:prstGeom prst="rect">
            <a:avLst/>
          </a:prstGeom>
          <a:ln w="12700">
            <a:miter lim="400000"/>
          </a:ln>
        </p:spPr>
      </p:pic>
      <p:pic>
        <p:nvPicPr>
          <p:cNvPr id="817" name="scurond3.png" descr="scurond3.png"/>
          <p:cNvPicPr>
            <a:picLocks noChangeAspect="1"/>
          </p:cNvPicPr>
          <p:nvPr/>
        </p:nvPicPr>
        <p:blipFill>
          <a:blip r:embed="rId3"/>
          <a:stretch>
            <a:fillRect/>
          </a:stretch>
        </p:blipFill>
        <p:spPr>
          <a:xfrm>
            <a:off x="1401018" y="14523160"/>
            <a:ext cx="1223861" cy="1195578"/>
          </a:xfrm>
          <a:prstGeom prst="rect">
            <a:avLst/>
          </a:prstGeom>
          <a:ln w="12700">
            <a:miter lim="400000"/>
          </a:ln>
        </p:spPr>
      </p:pic>
      <p:pic>
        <p:nvPicPr>
          <p:cNvPr id="818" name="ebs-digital.png" descr="ebs-digital.png"/>
          <p:cNvPicPr>
            <a:picLocks noChangeAspect="1"/>
          </p:cNvPicPr>
          <p:nvPr/>
        </p:nvPicPr>
        <p:blipFill>
          <a:blip r:embed="rId4"/>
          <a:stretch>
            <a:fillRect/>
          </a:stretch>
        </p:blipFill>
        <p:spPr>
          <a:xfrm>
            <a:off x="-1862667" y="12081404"/>
            <a:ext cx="1466891" cy="1634596"/>
          </a:xfrm>
          <a:prstGeom prst="rect">
            <a:avLst/>
          </a:prstGeom>
          <a:ln w="12700">
            <a:miter lim="400000"/>
          </a:ln>
        </p:spPr>
      </p:pic>
      <p:sp>
        <p:nvSpPr>
          <p:cNvPr id="819"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lankLogo">
    <p:spTree>
      <p:nvGrpSpPr>
        <p:cNvPr id="1" name=""/>
        <p:cNvGrpSpPr/>
        <p:nvPr/>
      </p:nvGrpSpPr>
      <p:grpSpPr>
        <a:xfrm>
          <a:off x="0" y="0"/>
          <a:ext cx="0" cy="0"/>
          <a:chOff x="0" y="0"/>
          <a:chExt cx="0" cy="0"/>
        </a:xfrm>
      </p:grpSpPr>
      <p:pic>
        <p:nvPicPr>
          <p:cNvPr id="826" name="eqip-quincaillerie-pro-lyon.png" descr="eqip-quincaillerie-pro-lyon.png"/>
          <p:cNvPicPr>
            <a:picLocks noChangeAspect="1"/>
          </p:cNvPicPr>
          <p:nvPr/>
        </p:nvPicPr>
        <p:blipFill>
          <a:blip r:embed="rId2"/>
          <a:stretch>
            <a:fillRect/>
          </a:stretch>
        </p:blipFill>
        <p:spPr>
          <a:xfrm>
            <a:off x="23720953" y="13936101"/>
            <a:ext cx="1783822" cy="1783822"/>
          </a:xfrm>
          <a:prstGeom prst="rect">
            <a:avLst/>
          </a:prstGeom>
          <a:ln w="12700">
            <a:miter lim="400000"/>
          </a:ln>
        </p:spPr>
      </p:pic>
      <p:pic>
        <p:nvPicPr>
          <p:cNvPr id="827" name="Image 12" descr="Image 12"/>
          <p:cNvPicPr>
            <a:picLocks noChangeAspect="1"/>
          </p:cNvPicPr>
          <p:nvPr/>
        </p:nvPicPr>
        <p:blipFill>
          <a:blip r:embed="rId3"/>
          <a:stretch>
            <a:fillRect/>
          </a:stretch>
        </p:blipFill>
        <p:spPr>
          <a:xfrm>
            <a:off x="131232" y="12646027"/>
            <a:ext cx="905935" cy="939801"/>
          </a:xfrm>
          <a:prstGeom prst="rect">
            <a:avLst/>
          </a:prstGeom>
          <a:ln w="12700">
            <a:miter lim="400000"/>
          </a:ln>
        </p:spPr>
      </p:pic>
      <p:sp>
        <p:nvSpPr>
          <p:cNvPr id="828" name="Slide Number"/>
          <p:cNvSpPr txBox="1">
            <a:spLocks noGrp="1"/>
          </p:cNvSpPr>
          <p:nvPr>
            <p:ph type="sldNum" sz="quarter" idx="2"/>
          </p:nvPr>
        </p:nvSpPr>
        <p:spPr>
          <a:xfrm>
            <a:off x="11959031" y="13081000"/>
            <a:ext cx="453238" cy="461366"/>
          </a:xfrm>
          <a:prstGeom prst="rect">
            <a:avLst/>
          </a:prstGeom>
        </p:spPr>
        <p:txBody>
          <a:bodyPr lIns="50800" tIns="50800" rIns="50800" bIns="50800" anchor="t"/>
          <a:lstStyle>
            <a:lvl1pPr algn="ctr" defTabSz="825500">
              <a:defRPr sz="2400"/>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pic>
        <p:nvPicPr>
          <p:cNvPr id="851" name="Image 12" descr="Image 12"/>
          <p:cNvPicPr>
            <a:picLocks noChangeAspect="1"/>
          </p:cNvPicPr>
          <p:nvPr/>
        </p:nvPicPr>
        <p:blipFill>
          <a:blip r:embed="rId2"/>
          <a:stretch>
            <a:fillRect/>
          </a:stretch>
        </p:blipFill>
        <p:spPr>
          <a:xfrm>
            <a:off x="252330" y="12572400"/>
            <a:ext cx="945489" cy="945006"/>
          </a:xfrm>
          <a:prstGeom prst="rect">
            <a:avLst/>
          </a:prstGeom>
          <a:ln w="12700">
            <a:miter lim="400000"/>
          </a:ln>
        </p:spPr>
      </p:pic>
      <p:pic>
        <p:nvPicPr>
          <p:cNvPr id="852" name="scurond3.png" descr="scurond3.png"/>
          <p:cNvPicPr>
            <a:picLocks noChangeAspect="1"/>
          </p:cNvPicPr>
          <p:nvPr/>
        </p:nvPicPr>
        <p:blipFill>
          <a:blip r:embed="rId3"/>
          <a:stretch>
            <a:fillRect/>
          </a:stretch>
        </p:blipFill>
        <p:spPr>
          <a:xfrm>
            <a:off x="1401018" y="14523160"/>
            <a:ext cx="1223861" cy="1195578"/>
          </a:xfrm>
          <a:prstGeom prst="rect">
            <a:avLst/>
          </a:prstGeom>
          <a:ln w="12700">
            <a:miter lim="400000"/>
          </a:ln>
        </p:spPr>
      </p:pic>
      <p:sp>
        <p:nvSpPr>
          <p:cNvPr id="853"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grpSp>
        <p:nvGrpSpPr>
          <p:cNvPr id="873" name="Groupe 12"/>
          <p:cNvGrpSpPr/>
          <p:nvPr/>
        </p:nvGrpSpPr>
        <p:grpSpPr>
          <a:xfrm>
            <a:off x="21222070" y="14646416"/>
            <a:ext cx="2880001" cy="301179"/>
            <a:chOff x="0" y="0"/>
            <a:chExt cx="2880000" cy="301178"/>
          </a:xfrm>
        </p:grpSpPr>
        <p:sp>
          <p:nvSpPr>
            <p:cNvPr id="860" name="Freeform 5"/>
            <p:cNvSpPr/>
            <p:nvPr/>
          </p:nvSpPr>
          <p:spPr>
            <a:xfrm>
              <a:off x="-1" y="-1"/>
              <a:ext cx="192003" cy="301178"/>
            </a:xfrm>
            <a:custGeom>
              <a:avLst/>
              <a:gdLst/>
              <a:ahLst/>
              <a:cxnLst>
                <a:cxn ang="0">
                  <a:pos x="wd2" y="hd2"/>
                </a:cxn>
                <a:cxn ang="5400000">
                  <a:pos x="wd2" y="hd2"/>
                </a:cxn>
                <a:cxn ang="10800000">
                  <a:pos x="wd2" y="hd2"/>
                </a:cxn>
                <a:cxn ang="16200000">
                  <a:pos x="wd2" y="hd2"/>
                </a:cxn>
              </a:cxnLst>
              <a:rect l="0" t="0" r="r" b="b"/>
              <a:pathLst>
                <a:path w="21600" h="21600" extrusionOk="0">
                  <a:moveTo>
                    <a:pt x="14824" y="6570"/>
                  </a:moveTo>
                  <a:lnTo>
                    <a:pt x="14682" y="6030"/>
                  </a:lnTo>
                  <a:lnTo>
                    <a:pt x="14541" y="5400"/>
                  </a:lnTo>
                  <a:lnTo>
                    <a:pt x="14259" y="4770"/>
                  </a:lnTo>
                  <a:lnTo>
                    <a:pt x="13976" y="4320"/>
                  </a:lnTo>
                  <a:lnTo>
                    <a:pt x="13412" y="3780"/>
                  </a:lnTo>
                  <a:lnTo>
                    <a:pt x="12706" y="3330"/>
                  </a:lnTo>
                  <a:lnTo>
                    <a:pt x="12000" y="3150"/>
                  </a:lnTo>
                  <a:lnTo>
                    <a:pt x="11012" y="3060"/>
                  </a:lnTo>
                  <a:lnTo>
                    <a:pt x="10024" y="3150"/>
                  </a:lnTo>
                  <a:lnTo>
                    <a:pt x="9459" y="3240"/>
                  </a:lnTo>
                  <a:lnTo>
                    <a:pt x="9035" y="3420"/>
                  </a:lnTo>
                  <a:lnTo>
                    <a:pt x="8612" y="3780"/>
                  </a:lnTo>
                  <a:lnTo>
                    <a:pt x="8329" y="4050"/>
                  </a:lnTo>
                  <a:lnTo>
                    <a:pt x="7624" y="4770"/>
                  </a:lnTo>
                  <a:lnTo>
                    <a:pt x="7200" y="5760"/>
                  </a:lnTo>
                  <a:lnTo>
                    <a:pt x="6918" y="7020"/>
                  </a:lnTo>
                  <a:lnTo>
                    <a:pt x="6635" y="8550"/>
                  </a:lnTo>
                  <a:lnTo>
                    <a:pt x="6635" y="12150"/>
                  </a:lnTo>
                  <a:lnTo>
                    <a:pt x="6776" y="13770"/>
                  </a:lnTo>
                  <a:lnTo>
                    <a:pt x="7059" y="15120"/>
                  </a:lnTo>
                  <a:lnTo>
                    <a:pt x="7482" y="16290"/>
                  </a:lnTo>
                  <a:lnTo>
                    <a:pt x="8047" y="17280"/>
                  </a:lnTo>
                  <a:lnTo>
                    <a:pt x="8471" y="17640"/>
                  </a:lnTo>
                  <a:lnTo>
                    <a:pt x="8894" y="17910"/>
                  </a:lnTo>
                  <a:lnTo>
                    <a:pt x="9318" y="18270"/>
                  </a:lnTo>
                  <a:lnTo>
                    <a:pt x="9882" y="18450"/>
                  </a:lnTo>
                  <a:lnTo>
                    <a:pt x="10447" y="18540"/>
                  </a:lnTo>
                  <a:lnTo>
                    <a:pt x="11718" y="18540"/>
                  </a:lnTo>
                  <a:lnTo>
                    <a:pt x="12424" y="18360"/>
                  </a:lnTo>
                  <a:lnTo>
                    <a:pt x="13129" y="18090"/>
                  </a:lnTo>
                  <a:lnTo>
                    <a:pt x="14259" y="17190"/>
                  </a:lnTo>
                  <a:lnTo>
                    <a:pt x="14682" y="16650"/>
                  </a:lnTo>
                  <a:lnTo>
                    <a:pt x="15106" y="16020"/>
                  </a:lnTo>
                  <a:lnTo>
                    <a:pt x="15106" y="13140"/>
                  </a:lnTo>
                  <a:lnTo>
                    <a:pt x="10871" y="13140"/>
                  </a:lnTo>
                  <a:lnTo>
                    <a:pt x="10871" y="9990"/>
                  </a:lnTo>
                  <a:lnTo>
                    <a:pt x="21600" y="9990"/>
                  </a:lnTo>
                  <a:lnTo>
                    <a:pt x="21600" y="21240"/>
                  </a:lnTo>
                  <a:lnTo>
                    <a:pt x="16659" y="21240"/>
                  </a:lnTo>
                  <a:lnTo>
                    <a:pt x="16659" y="19350"/>
                  </a:lnTo>
                  <a:lnTo>
                    <a:pt x="16518" y="19350"/>
                  </a:lnTo>
                  <a:lnTo>
                    <a:pt x="15953" y="19890"/>
                  </a:lnTo>
                  <a:lnTo>
                    <a:pt x="14541" y="20790"/>
                  </a:lnTo>
                  <a:lnTo>
                    <a:pt x="12847" y="21330"/>
                  </a:lnTo>
                  <a:lnTo>
                    <a:pt x="11859" y="21510"/>
                  </a:lnTo>
                  <a:lnTo>
                    <a:pt x="10871" y="21600"/>
                  </a:lnTo>
                  <a:lnTo>
                    <a:pt x="8329" y="21600"/>
                  </a:lnTo>
                  <a:lnTo>
                    <a:pt x="5788" y="21240"/>
                  </a:lnTo>
                  <a:lnTo>
                    <a:pt x="4659" y="20970"/>
                  </a:lnTo>
                  <a:lnTo>
                    <a:pt x="2965" y="20070"/>
                  </a:lnTo>
                  <a:lnTo>
                    <a:pt x="2400" y="19530"/>
                  </a:lnTo>
                  <a:lnTo>
                    <a:pt x="1271" y="18090"/>
                  </a:lnTo>
                  <a:lnTo>
                    <a:pt x="847" y="17190"/>
                  </a:lnTo>
                  <a:lnTo>
                    <a:pt x="565" y="16290"/>
                  </a:lnTo>
                  <a:lnTo>
                    <a:pt x="424" y="15300"/>
                  </a:lnTo>
                  <a:lnTo>
                    <a:pt x="141" y="13140"/>
                  </a:lnTo>
                  <a:lnTo>
                    <a:pt x="0" y="10530"/>
                  </a:lnTo>
                  <a:lnTo>
                    <a:pt x="141" y="8100"/>
                  </a:lnTo>
                  <a:lnTo>
                    <a:pt x="282" y="7020"/>
                  </a:lnTo>
                  <a:lnTo>
                    <a:pt x="565" y="5940"/>
                  </a:lnTo>
                  <a:lnTo>
                    <a:pt x="847" y="5040"/>
                  </a:lnTo>
                  <a:lnTo>
                    <a:pt x="1271" y="4140"/>
                  </a:lnTo>
                  <a:lnTo>
                    <a:pt x="1694" y="3330"/>
                  </a:lnTo>
                  <a:lnTo>
                    <a:pt x="2259" y="2610"/>
                  </a:lnTo>
                  <a:lnTo>
                    <a:pt x="2965" y="1980"/>
                  </a:lnTo>
                  <a:lnTo>
                    <a:pt x="3812" y="1440"/>
                  </a:lnTo>
                  <a:lnTo>
                    <a:pt x="4659" y="990"/>
                  </a:lnTo>
                  <a:lnTo>
                    <a:pt x="5647" y="630"/>
                  </a:lnTo>
                  <a:lnTo>
                    <a:pt x="6918" y="360"/>
                  </a:lnTo>
                  <a:lnTo>
                    <a:pt x="9459" y="0"/>
                  </a:lnTo>
                  <a:lnTo>
                    <a:pt x="12282" y="0"/>
                  </a:lnTo>
                  <a:lnTo>
                    <a:pt x="14541" y="180"/>
                  </a:lnTo>
                  <a:lnTo>
                    <a:pt x="15529" y="360"/>
                  </a:lnTo>
                  <a:lnTo>
                    <a:pt x="16518" y="630"/>
                  </a:lnTo>
                  <a:lnTo>
                    <a:pt x="17365" y="900"/>
                  </a:lnTo>
                  <a:lnTo>
                    <a:pt x="18212" y="1260"/>
                  </a:lnTo>
                  <a:lnTo>
                    <a:pt x="18776" y="1620"/>
                  </a:lnTo>
                  <a:lnTo>
                    <a:pt x="19341" y="2070"/>
                  </a:lnTo>
                  <a:lnTo>
                    <a:pt x="19906" y="2610"/>
                  </a:lnTo>
                  <a:lnTo>
                    <a:pt x="20329" y="3150"/>
                  </a:lnTo>
                  <a:lnTo>
                    <a:pt x="20894" y="4410"/>
                  </a:lnTo>
                  <a:lnTo>
                    <a:pt x="21035" y="5130"/>
                  </a:lnTo>
                  <a:lnTo>
                    <a:pt x="21176" y="6570"/>
                  </a:lnTo>
                  <a:lnTo>
                    <a:pt x="14824" y="657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61" name="Freeform 6"/>
            <p:cNvSpPr/>
            <p:nvPr/>
          </p:nvSpPr>
          <p:spPr>
            <a:xfrm>
              <a:off x="233411" y="3765"/>
              <a:ext cx="195766" cy="293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832" y="0"/>
                  </a:lnTo>
                  <a:lnTo>
                    <a:pt x="13620" y="93"/>
                  </a:lnTo>
                  <a:lnTo>
                    <a:pt x="15409" y="372"/>
                  </a:lnTo>
                  <a:lnTo>
                    <a:pt x="16922" y="838"/>
                  </a:lnTo>
                  <a:lnTo>
                    <a:pt x="18023" y="1397"/>
                  </a:lnTo>
                  <a:lnTo>
                    <a:pt x="18573" y="1769"/>
                  </a:lnTo>
                  <a:lnTo>
                    <a:pt x="18986" y="2141"/>
                  </a:lnTo>
                  <a:lnTo>
                    <a:pt x="19399" y="2607"/>
                  </a:lnTo>
                  <a:lnTo>
                    <a:pt x="19674" y="3072"/>
                  </a:lnTo>
                  <a:lnTo>
                    <a:pt x="19949" y="3724"/>
                  </a:lnTo>
                  <a:lnTo>
                    <a:pt x="20224" y="4283"/>
                  </a:lnTo>
                  <a:lnTo>
                    <a:pt x="20362" y="5586"/>
                  </a:lnTo>
                  <a:lnTo>
                    <a:pt x="20224" y="6610"/>
                  </a:lnTo>
                  <a:lnTo>
                    <a:pt x="19949" y="7541"/>
                  </a:lnTo>
                  <a:lnTo>
                    <a:pt x="19536" y="8379"/>
                  </a:lnTo>
                  <a:lnTo>
                    <a:pt x="18986" y="9124"/>
                  </a:lnTo>
                  <a:lnTo>
                    <a:pt x="18298" y="9683"/>
                  </a:lnTo>
                  <a:lnTo>
                    <a:pt x="17335" y="10241"/>
                  </a:lnTo>
                  <a:lnTo>
                    <a:pt x="16372" y="10614"/>
                  </a:lnTo>
                  <a:lnTo>
                    <a:pt x="14859" y="10986"/>
                  </a:lnTo>
                  <a:lnTo>
                    <a:pt x="16510" y="11172"/>
                  </a:lnTo>
                  <a:lnTo>
                    <a:pt x="18161" y="11731"/>
                  </a:lnTo>
                  <a:lnTo>
                    <a:pt x="18573" y="12010"/>
                  </a:lnTo>
                  <a:lnTo>
                    <a:pt x="19124" y="12755"/>
                  </a:lnTo>
                  <a:lnTo>
                    <a:pt x="19674" y="13593"/>
                  </a:lnTo>
                  <a:lnTo>
                    <a:pt x="19949" y="14617"/>
                  </a:lnTo>
                  <a:lnTo>
                    <a:pt x="20087" y="15921"/>
                  </a:lnTo>
                  <a:lnTo>
                    <a:pt x="20087" y="17503"/>
                  </a:lnTo>
                  <a:lnTo>
                    <a:pt x="20224" y="19086"/>
                  </a:lnTo>
                  <a:lnTo>
                    <a:pt x="20362" y="20203"/>
                  </a:lnTo>
                  <a:lnTo>
                    <a:pt x="20637" y="20576"/>
                  </a:lnTo>
                  <a:lnTo>
                    <a:pt x="20775" y="20948"/>
                  </a:lnTo>
                  <a:lnTo>
                    <a:pt x="21187" y="21228"/>
                  </a:lnTo>
                  <a:lnTo>
                    <a:pt x="21600" y="21414"/>
                  </a:lnTo>
                  <a:lnTo>
                    <a:pt x="21600" y="21600"/>
                  </a:lnTo>
                  <a:lnTo>
                    <a:pt x="14583" y="21600"/>
                  </a:lnTo>
                  <a:lnTo>
                    <a:pt x="14171" y="21134"/>
                  </a:lnTo>
                  <a:lnTo>
                    <a:pt x="13896" y="20576"/>
                  </a:lnTo>
                  <a:lnTo>
                    <a:pt x="13758" y="20017"/>
                  </a:lnTo>
                  <a:lnTo>
                    <a:pt x="13758" y="19366"/>
                  </a:lnTo>
                  <a:lnTo>
                    <a:pt x="13620" y="15176"/>
                  </a:lnTo>
                  <a:lnTo>
                    <a:pt x="13345" y="14059"/>
                  </a:lnTo>
                  <a:lnTo>
                    <a:pt x="13070" y="13593"/>
                  </a:lnTo>
                  <a:lnTo>
                    <a:pt x="12657" y="13221"/>
                  </a:lnTo>
                  <a:lnTo>
                    <a:pt x="12107" y="12941"/>
                  </a:lnTo>
                  <a:lnTo>
                    <a:pt x="11419" y="12662"/>
                  </a:lnTo>
                  <a:lnTo>
                    <a:pt x="10731" y="12569"/>
                  </a:lnTo>
                  <a:lnTo>
                    <a:pt x="9768" y="12476"/>
                  </a:lnTo>
                  <a:lnTo>
                    <a:pt x="6466" y="12476"/>
                  </a:lnTo>
                  <a:lnTo>
                    <a:pt x="6466" y="21600"/>
                  </a:lnTo>
                  <a:lnTo>
                    <a:pt x="0" y="21600"/>
                  </a:lnTo>
                  <a:lnTo>
                    <a:pt x="0" y="0"/>
                  </a:lnTo>
                  <a:close/>
                  <a:moveTo>
                    <a:pt x="6466" y="9403"/>
                  </a:moveTo>
                  <a:lnTo>
                    <a:pt x="10181" y="9403"/>
                  </a:lnTo>
                  <a:lnTo>
                    <a:pt x="11144" y="9217"/>
                  </a:lnTo>
                  <a:lnTo>
                    <a:pt x="11969" y="9031"/>
                  </a:lnTo>
                  <a:lnTo>
                    <a:pt x="13070" y="8286"/>
                  </a:lnTo>
                  <a:lnTo>
                    <a:pt x="13483" y="7728"/>
                  </a:lnTo>
                  <a:lnTo>
                    <a:pt x="13758" y="6983"/>
                  </a:lnTo>
                  <a:lnTo>
                    <a:pt x="13758" y="5493"/>
                  </a:lnTo>
                  <a:lnTo>
                    <a:pt x="13483" y="4934"/>
                  </a:lnTo>
                  <a:lnTo>
                    <a:pt x="13208" y="4469"/>
                  </a:lnTo>
                  <a:lnTo>
                    <a:pt x="12657" y="4003"/>
                  </a:lnTo>
                  <a:lnTo>
                    <a:pt x="12107" y="3724"/>
                  </a:lnTo>
                  <a:lnTo>
                    <a:pt x="11282" y="3445"/>
                  </a:lnTo>
                  <a:lnTo>
                    <a:pt x="10456" y="3259"/>
                  </a:lnTo>
                  <a:lnTo>
                    <a:pt x="9355" y="3166"/>
                  </a:lnTo>
                  <a:lnTo>
                    <a:pt x="6466" y="3166"/>
                  </a:lnTo>
                  <a:lnTo>
                    <a:pt x="6466" y="9403"/>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62" name="Freeform 7"/>
            <p:cNvSpPr/>
            <p:nvPr/>
          </p:nvSpPr>
          <p:spPr>
            <a:xfrm>
              <a:off x="455530" y="-1"/>
              <a:ext cx="199531" cy="3011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577" y="0"/>
                  </a:lnTo>
                  <a:lnTo>
                    <a:pt x="13944" y="180"/>
                  </a:lnTo>
                  <a:lnTo>
                    <a:pt x="15448" y="450"/>
                  </a:lnTo>
                  <a:lnTo>
                    <a:pt x="16678" y="720"/>
                  </a:lnTo>
                  <a:lnTo>
                    <a:pt x="17635" y="1170"/>
                  </a:lnTo>
                  <a:lnTo>
                    <a:pt x="18456" y="1710"/>
                  </a:lnTo>
                  <a:lnTo>
                    <a:pt x="19276" y="2340"/>
                  </a:lnTo>
                  <a:lnTo>
                    <a:pt x="19823" y="2970"/>
                  </a:lnTo>
                  <a:lnTo>
                    <a:pt x="20370" y="3780"/>
                  </a:lnTo>
                  <a:lnTo>
                    <a:pt x="20780" y="4590"/>
                  </a:lnTo>
                  <a:lnTo>
                    <a:pt x="21053" y="5490"/>
                  </a:lnTo>
                  <a:lnTo>
                    <a:pt x="21327" y="6480"/>
                  </a:lnTo>
                  <a:lnTo>
                    <a:pt x="21600" y="8460"/>
                  </a:lnTo>
                  <a:lnTo>
                    <a:pt x="21600" y="13140"/>
                  </a:lnTo>
                  <a:lnTo>
                    <a:pt x="21327" y="15120"/>
                  </a:lnTo>
                  <a:lnTo>
                    <a:pt x="21053" y="16110"/>
                  </a:lnTo>
                  <a:lnTo>
                    <a:pt x="20780" y="17010"/>
                  </a:lnTo>
                  <a:lnTo>
                    <a:pt x="20370" y="17820"/>
                  </a:lnTo>
                  <a:lnTo>
                    <a:pt x="19823" y="18630"/>
                  </a:lnTo>
                  <a:lnTo>
                    <a:pt x="19276" y="19350"/>
                  </a:lnTo>
                  <a:lnTo>
                    <a:pt x="17635" y="20430"/>
                  </a:lnTo>
                  <a:lnTo>
                    <a:pt x="16678" y="20880"/>
                  </a:lnTo>
                  <a:lnTo>
                    <a:pt x="15448" y="21150"/>
                  </a:lnTo>
                  <a:lnTo>
                    <a:pt x="13944" y="21420"/>
                  </a:lnTo>
                  <a:lnTo>
                    <a:pt x="12577" y="21600"/>
                  </a:lnTo>
                  <a:lnTo>
                    <a:pt x="9159" y="21600"/>
                  </a:lnTo>
                  <a:lnTo>
                    <a:pt x="7656" y="21420"/>
                  </a:lnTo>
                  <a:lnTo>
                    <a:pt x="6289" y="21150"/>
                  </a:lnTo>
                  <a:lnTo>
                    <a:pt x="5195" y="20880"/>
                  </a:lnTo>
                  <a:lnTo>
                    <a:pt x="4238" y="20430"/>
                  </a:lnTo>
                  <a:lnTo>
                    <a:pt x="3281" y="19890"/>
                  </a:lnTo>
                  <a:lnTo>
                    <a:pt x="2461" y="19350"/>
                  </a:lnTo>
                  <a:lnTo>
                    <a:pt x="1777" y="18630"/>
                  </a:lnTo>
                  <a:lnTo>
                    <a:pt x="957" y="17010"/>
                  </a:lnTo>
                  <a:lnTo>
                    <a:pt x="684" y="16110"/>
                  </a:lnTo>
                  <a:lnTo>
                    <a:pt x="410" y="15120"/>
                  </a:lnTo>
                  <a:lnTo>
                    <a:pt x="137" y="13140"/>
                  </a:lnTo>
                  <a:lnTo>
                    <a:pt x="0" y="10890"/>
                  </a:lnTo>
                  <a:lnTo>
                    <a:pt x="137" y="8460"/>
                  </a:lnTo>
                  <a:lnTo>
                    <a:pt x="410" y="6480"/>
                  </a:lnTo>
                  <a:lnTo>
                    <a:pt x="684" y="5490"/>
                  </a:lnTo>
                  <a:lnTo>
                    <a:pt x="957" y="4590"/>
                  </a:lnTo>
                  <a:lnTo>
                    <a:pt x="1777" y="2970"/>
                  </a:lnTo>
                  <a:lnTo>
                    <a:pt x="2461" y="2340"/>
                  </a:lnTo>
                  <a:lnTo>
                    <a:pt x="3281" y="1710"/>
                  </a:lnTo>
                  <a:lnTo>
                    <a:pt x="4238" y="1170"/>
                  </a:lnTo>
                  <a:lnTo>
                    <a:pt x="5195" y="720"/>
                  </a:lnTo>
                  <a:lnTo>
                    <a:pt x="6289" y="450"/>
                  </a:lnTo>
                  <a:lnTo>
                    <a:pt x="7656" y="180"/>
                  </a:lnTo>
                  <a:lnTo>
                    <a:pt x="9159" y="0"/>
                  </a:lnTo>
                  <a:lnTo>
                    <a:pt x="10800" y="0"/>
                  </a:lnTo>
                  <a:close/>
                  <a:moveTo>
                    <a:pt x="10800" y="18540"/>
                  </a:moveTo>
                  <a:lnTo>
                    <a:pt x="11484" y="18540"/>
                  </a:lnTo>
                  <a:lnTo>
                    <a:pt x="12577" y="18360"/>
                  </a:lnTo>
                  <a:lnTo>
                    <a:pt x="13124" y="18180"/>
                  </a:lnTo>
                  <a:lnTo>
                    <a:pt x="13534" y="17820"/>
                  </a:lnTo>
                  <a:lnTo>
                    <a:pt x="13808" y="17550"/>
                  </a:lnTo>
                  <a:lnTo>
                    <a:pt x="14081" y="17190"/>
                  </a:lnTo>
                  <a:lnTo>
                    <a:pt x="14491" y="16740"/>
                  </a:lnTo>
                  <a:lnTo>
                    <a:pt x="14901" y="15660"/>
                  </a:lnTo>
                  <a:lnTo>
                    <a:pt x="15175" y="14400"/>
                  </a:lnTo>
                  <a:lnTo>
                    <a:pt x="15311" y="12780"/>
                  </a:lnTo>
                  <a:lnTo>
                    <a:pt x="15311" y="8820"/>
                  </a:lnTo>
                  <a:lnTo>
                    <a:pt x="15175" y="7200"/>
                  </a:lnTo>
                  <a:lnTo>
                    <a:pt x="14901" y="5940"/>
                  </a:lnTo>
                  <a:lnTo>
                    <a:pt x="14491" y="4860"/>
                  </a:lnTo>
                  <a:lnTo>
                    <a:pt x="14081" y="4410"/>
                  </a:lnTo>
                  <a:lnTo>
                    <a:pt x="13808" y="4050"/>
                  </a:lnTo>
                  <a:lnTo>
                    <a:pt x="13534" y="3780"/>
                  </a:lnTo>
                  <a:lnTo>
                    <a:pt x="13124" y="3420"/>
                  </a:lnTo>
                  <a:lnTo>
                    <a:pt x="12577" y="3240"/>
                  </a:lnTo>
                  <a:lnTo>
                    <a:pt x="11484" y="3060"/>
                  </a:lnTo>
                  <a:lnTo>
                    <a:pt x="10116" y="3060"/>
                  </a:lnTo>
                  <a:lnTo>
                    <a:pt x="9023" y="3240"/>
                  </a:lnTo>
                  <a:lnTo>
                    <a:pt x="8613" y="3420"/>
                  </a:lnTo>
                  <a:lnTo>
                    <a:pt x="8203" y="3780"/>
                  </a:lnTo>
                  <a:lnTo>
                    <a:pt x="7792" y="4050"/>
                  </a:lnTo>
                  <a:lnTo>
                    <a:pt x="7519" y="4410"/>
                  </a:lnTo>
                  <a:lnTo>
                    <a:pt x="7246" y="4860"/>
                  </a:lnTo>
                  <a:lnTo>
                    <a:pt x="6835" y="5940"/>
                  </a:lnTo>
                  <a:lnTo>
                    <a:pt x="6699" y="7200"/>
                  </a:lnTo>
                  <a:lnTo>
                    <a:pt x="6562" y="8820"/>
                  </a:lnTo>
                  <a:lnTo>
                    <a:pt x="6562" y="12780"/>
                  </a:lnTo>
                  <a:lnTo>
                    <a:pt x="6699" y="14400"/>
                  </a:lnTo>
                  <a:lnTo>
                    <a:pt x="6835" y="15660"/>
                  </a:lnTo>
                  <a:lnTo>
                    <a:pt x="7246" y="16740"/>
                  </a:lnTo>
                  <a:lnTo>
                    <a:pt x="7519" y="17190"/>
                  </a:lnTo>
                  <a:lnTo>
                    <a:pt x="7792" y="17550"/>
                  </a:lnTo>
                  <a:lnTo>
                    <a:pt x="8203" y="17820"/>
                  </a:lnTo>
                  <a:lnTo>
                    <a:pt x="8613" y="18180"/>
                  </a:lnTo>
                  <a:lnTo>
                    <a:pt x="9023" y="18360"/>
                  </a:lnTo>
                  <a:lnTo>
                    <a:pt x="10116" y="18540"/>
                  </a:lnTo>
                  <a:lnTo>
                    <a:pt x="10800" y="1854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63" name="Freeform 8"/>
            <p:cNvSpPr/>
            <p:nvPr/>
          </p:nvSpPr>
          <p:spPr>
            <a:xfrm>
              <a:off x="688942" y="3765"/>
              <a:ext cx="184472" cy="297414"/>
            </a:xfrm>
            <a:custGeom>
              <a:avLst/>
              <a:gdLst/>
              <a:ahLst/>
              <a:cxnLst>
                <a:cxn ang="0">
                  <a:pos x="wd2" y="hd2"/>
                </a:cxn>
                <a:cxn ang="5400000">
                  <a:pos x="wd2" y="hd2"/>
                </a:cxn>
                <a:cxn ang="10800000">
                  <a:pos x="wd2" y="hd2"/>
                </a:cxn>
                <a:cxn ang="16200000">
                  <a:pos x="wd2" y="hd2"/>
                </a:cxn>
              </a:cxnLst>
              <a:rect l="0" t="0" r="r" b="b"/>
              <a:pathLst>
                <a:path w="21600" h="21600" extrusionOk="0">
                  <a:moveTo>
                    <a:pt x="6859" y="0"/>
                  </a:moveTo>
                  <a:lnTo>
                    <a:pt x="6859" y="15559"/>
                  </a:lnTo>
                  <a:lnTo>
                    <a:pt x="7005" y="16292"/>
                  </a:lnTo>
                  <a:lnTo>
                    <a:pt x="7589" y="17390"/>
                  </a:lnTo>
                  <a:lnTo>
                    <a:pt x="8173" y="17847"/>
                  </a:lnTo>
                  <a:lnTo>
                    <a:pt x="8757" y="18214"/>
                  </a:lnTo>
                  <a:lnTo>
                    <a:pt x="9632" y="18488"/>
                  </a:lnTo>
                  <a:lnTo>
                    <a:pt x="11822" y="18488"/>
                  </a:lnTo>
                  <a:lnTo>
                    <a:pt x="12697" y="18214"/>
                  </a:lnTo>
                  <a:lnTo>
                    <a:pt x="13573" y="17847"/>
                  </a:lnTo>
                  <a:lnTo>
                    <a:pt x="14011" y="17390"/>
                  </a:lnTo>
                  <a:lnTo>
                    <a:pt x="14449" y="16841"/>
                  </a:lnTo>
                  <a:lnTo>
                    <a:pt x="14595" y="16292"/>
                  </a:lnTo>
                  <a:lnTo>
                    <a:pt x="14886" y="14827"/>
                  </a:lnTo>
                  <a:lnTo>
                    <a:pt x="14886" y="0"/>
                  </a:lnTo>
                  <a:lnTo>
                    <a:pt x="21600" y="0"/>
                  </a:lnTo>
                  <a:lnTo>
                    <a:pt x="21600" y="14827"/>
                  </a:lnTo>
                  <a:lnTo>
                    <a:pt x="21308" y="16658"/>
                  </a:lnTo>
                  <a:lnTo>
                    <a:pt x="21016" y="17390"/>
                  </a:lnTo>
                  <a:lnTo>
                    <a:pt x="20724" y="18214"/>
                  </a:lnTo>
                  <a:lnTo>
                    <a:pt x="20141" y="18854"/>
                  </a:lnTo>
                  <a:lnTo>
                    <a:pt x="19703" y="19403"/>
                  </a:lnTo>
                  <a:lnTo>
                    <a:pt x="18973" y="19861"/>
                  </a:lnTo>
                  <a:lnTo>
                    <a:pt x="17514" y="20593"/>
                  </a:lnTo>
                  <a:lnTo>
                    <a:pt x="15762" y="21142"/>
                  </a:lnTo>
                  <a:lnTo>
                    <a:pt x="14886" y="21325"/>
                  </a:lnTo>
                  <a:lnTo>
                    <a:pt x="12989" y="21600"/>
                  </a:lnTo>
                  <a:lnTo>
                    <a:pt x="8757" y="21600"/>
                  </a:lnTo>
                  <a:lnTo>
                    <a:pt x="6714" y="21417"/>
                  </a:lnTo>
                  <a:lnTo>
                    <a:pt x="5838" y="21234"/>
                  </a:lnTo>
                  <a:lnTo>
                    <a:pt x="4086" y="20685"/>
                  </a:lnTo>
                  <a:lnTo>
                    <a:pt x="3357" y="20410"/>
                  </a:lnTo>
                  <a:lnTo>
                    <a:pt x="2627" y="19953"/>
                  </a:lnTo>
                  <a:lnTo>
                    <a:pt x="2043" y="19495"/>
                  </a:lnTo>
                  <a:lnTo>
                    <a:pt x="1459" y="18946"/>
                  </a:lnTo>
                  <a:lnTo>
                    <a:pt x="1022" y="18305"/>
                  </a:lnTo>
                  <a:lnTo>
                    <a:pt x="146" y="16658"/>
                  </a:lnTo>
                  <a:lnTo>
                    <a:pt x="0" y="15834"/>
                  </a:lnTo>
                  <a:lnTo>
                    <a:pt x="0" y="0"/>
                  </a:lnTo>
                  <a:lnTo>
                    <a:pt x="6859" y="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64" name="Freeform 9"/>
            <p:cNvSpPr/>
            <p:nvPr/>
          </p:nvSpPr>
          <p:spPr>
            <a:xfrm>
              <a:off x="922353" y="3765"/>
              <a:ext cx="180707" cy="293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00" y="0"/>
                  </a:lnTo>
                  <a:lnTo>
                    <a:pt x="14700" y="186"/>
                  </a:lnTo>
                  <a:lnTo>
                    <a:pt x="15750" y="372"/>
                  </a:lnTo>
                  <a:lnTo>
                    <a:pt x="16650" y="559"/>
                  </a:lnTo>
                  <a:lnTo>
                    <a:pt x="17550" y="838"/>
                  </a:lnTo>
                  <a:lnTo>
                    <a:pt x="19050" y="1583"/>
                  </a:lnTo>
                  <a:lnTo>
                    <a:pt x="19650" y="2048"/>
                  </a:lnTo>
                  <a:lnTo>
                    <a:pt x="20550" y="2979"/>
                  </a:lnTo>
                  <a:lnTo>
                    <a:pt x="21150" y="4190"/>
                  </a:lnTo>
                  <a:lnTo>
                    <a:pt x="21600" y="5307"/>
                  </a:lnTo>
                  <a:lnTo>
                    <a:pt x="21600" y="7262"/>
                  </a:lnTo>
                  <a:lnTo>
                    <a:pt x="21450" y="8007"/>
                  </a:lnTo>
                  <a:lnTo>
                    <a:pt x="21150" y="8752"/>
                  </a:lnTo>
                  <a:lnTo>
                    <a:pt x="20850" y="9403"/>
                  </a:lnTo>
                  <a:lnTo>
                    <a:pt x="20400" y="9962"/>
                  </a:lnTo>
                  <a:lnTo>
                    <a:pt x="19950" y="10428"/>
                  </a:lnTo>
                  <a:lnTo>
                    <a:pt x="19350" y="10986"/>
                  </a:lnTo>
                  <a:lnTo>
                    <a:pt x="18600" y="11452"/>
                  </a:lnTo>
                  <a:lnTo>
                    <a:pt x="17850" y="11824"/>
                  </a:lnTo>
                  <a:lnTo>
                    <a:pt x="17100" y="12103"/>
                  </a:lnTo>
                  <a:lnTo>
                    <a:pt x="16200" y="12383"/>
                  </a:lnTo>
                  <a:lnTo>
                    <a:pt x="15150" y="12662"/>
                  </a:lnTo>
                  <a:lnTo>
                    <a:pt x="14250" y="12755"/>
                  </a:lnTo>
                  <a:lnTo>
                    <a:pt x="13050" y="12941"/>
                  </a:lnTo>
                  <a:lnTo>
                    <a:pt x="10650" y="13034"/>
                  </a:lnTo>
                  <a:lnTo>
                    <a:pt x="6900" y="13034"/>
                  </a:lnTo>
                  <a:lnTo>
                    <a:pt x="6900" y="21600"/>
                  </a:lnTo>
                  <a:lnTo>
                    <a:pt x="0" y="21600"/>
                  </a:lnTo>
                  <a:lnTo>
                    <a:pt x="0" y="0"/>
                  </a:lnTo>
                  <a:close/>
                  <a:moveTo>
                    <a:pt x="6900" y="9776"/>
                  </a:moveTo>
                  <a:lnTo>
                    <a:pt x="10050" y="9776"/>
                  </a:lnTo>
                  <a:lnTo>
                    <a:pt x="11100" y="9683"/>
                  </a:lnTo>
                  <a:lnTo>
                    <a:pt x="12000" y="9590"/>
                  </a:lnTo>
                  <a:lnTo>
                    <a:pt x="12750" y="9310"/>
                  </a:lnTo>
                  <a:lnTo>
                    <a:pt x="13500" y="8938"/>
                  </a:lnTo>
                  <a:lnTo>
                    <a:pt x="13950" y="8566"/>
                  </a:lnTo>
                  <a:lnTo>
                    <a:pt x="14400" y="8007"/>
                  </a:lnTo>
                  <a:lnTo>
                    <a:pt x="14700" y="7355"/>
                  </a:lnTo>
                  <a:lnTo>
                    <a:pt x="14700" y="5772"/>
                  </a:lnTo>
                  <a:lnTo>
                    <a:pt x="14550" y="5121"/>
                  </a:lnTo>
                  <a:lnTo>
                    <a:pt x="14100" y="4562"/>
                  </a:lnTo>
                  <a:lnTo>
                    <a:pt x="13650" y="4097"/>
                  </a:lnTo>
                  <a:lnTo>
                    <a:pt x="13050" y="3724"/>
                  </a:lnTo>
                  <a:lnTo>
                    <a:pt x="12150" y="3445"/>
                  </a:lnTo>
                  <a:lnTo>
                    <a:pt x="11100" y="3259"/>
                  </a:lnTo>
                  <a:lnTo>
                    <a:pt x="9750" y="3166"/>
                  </a:lnTo>
                  <a:lnTo>
                    <a:pt x="6900" y="3166"/>
                  </a:lnTo>
                  <a:lnTo>
                    <a:pt x="6900" y="9776"/>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65" name="Freeform 10"/>
            <p:cNvSpPr/>
            <p:nvPr/>
          </p:nvSpPr>
          <p:spPr>
            <a:xfrm>
              <a:off x="1129411" y="3765"/>
              <a:ext cx="165648" cy="29364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21109" y="3631"/>
                  </a:lnTo>
                  <a:lnTo>
                    <a:pt x="7527" y="3631"/>
                  </a:lnTo>
                  <a:lnTo>
                    <a:pt x="7527" y="8659"/>
                  </a:lnTo>
                  <a:lnTo>
                    <a:pt x="20291" y="8659"/>
                  </a:lnTo>
                  <a:lnTo>
                    <a:pt x="20291" y="12290"/>
                  </a:lnTo>
                  <a:lnTo>
                    <a:pt x="7527" y="12290"/>
                  </a:lnTo>
                  <a:lnTo>
                    <a:pt x="7527" y="17969"/>
                  </a:lnTo>
                  <a:lnTo>
                    <a:pt x="21600" y="17969"/>
                  </a:lnTo>
                  <a:lnTo>
                    <a:pt x="21600" y="21600"/>
                  </a:lnTo>
                  <a:lnTo>
                    <a:pt x="0" y="21600"/>
                  </a:lnTo>
                  <a:lnTo>
                    <a:pt x="0" y="0"/>
                  </a:lnTo>
                  <a:lnTo>
                    <a:pt x="21109" y="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66" name="Freeform 11"/>
            <p:cNvSpPr/>
            <p:nvPr/>
          </p:nvSpPr>
          <p:spPr>
            <a:xfrm>
              <a:off x="1430587" y="3765"/>
              <a:ext cx="195766" cy="293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969" y="0"/>
                  </a:lnTo>
                  <a:lnTo>
                    <a:pt x="13896" y="93"/>
                  </a:lnTo>
                  <a:lnTo>
                    <a:pt x="15546" y="372"/>
                  </a:lnTo>
                  <a:lnTo>
                    <a:pt x="17060" y="838"/>
                  </a:lnTo>
                  <a:lnTo>
                    <a:pt x="18161" y="1397"/>
                  </a:lnTo>
                  <a:lnTo>
                    <a:pt x="18711" y="1769"/>
                  </a:lnTo>
                  <a:lnTo>
                    <a:pt x="19124" y="2141"/>
                  </a:lnTo>
                  <a:lnTo>
                    <a:pt x="19536" y="2607"/>
                  </a:lnTo>
                  <a:lnTo>
                    <a:pt x="19811" y="3072"/>
                  </a:lnTo>
                  <a:lnTo>
                    <a:pt x="20087" y="3724"/>
                  </a:lnTo>
                  <a:lnTo>
                    <a:pt x="20224" y="4283"/>
                  </a:lnTo>
                  <a:lnTo>
                    <a:pt x="20499" y="5586"/>
                  </a:lnTo>
                  <a:lnTo>
                    <a:pt x="20362" y="6610"/>
                  </a:lnTo>
                  <a:lnTo>
                    <a:pt x="20087" y="7541"/>
                  </a:lnTo>
                  <a:lnTo>
                    <a:pt x="19674" y="8379"/>
                  </a:lnTo>
                  <a:lnTo>
                    <a:pt x="19124" y="9124"/>
                  </a:lnTo>
                  <a:lnTo>
                    <a:pt x="18436" y="9683"/>
                  </a:lnTo>
                  <a:lnTo>
                    <a:pt x="17473" y="10241"/>
                  </a:lnTo>
                  <a:lnTo>
                    <a:pt x="16372" y="10614"/>
                  </a:lnTo>
                  <a:lnTo>
                    <a:pt x="15134" y="10986"/>
                  </a:lnTo>
                  <a:lnTo>
                    <a:pt x="16647" y="11172"/>
                  </a:lnTo>
                  <a:lnTo>
                    <a:pt x="18298" y="11731"/>
                  </a:lnTo>
                  <a:lnTo>
                    <a:pt x="18711" y="12010"/>
                  </a:lnTo>
                  <a:lnTo>
                    <a:pt x="19261" y="12755"/>
                  </a:lnTo>
                  <a:lnTo>
                    <a:pt x="19811" y="13593"/>
                  </a:lnTo>
                  <a:lnTo>
                    <a:pt x="20087" y="14617"/>
                  </a:lnTo>
                  <a:lnTo>
                    <a:pt x="20224" y="15921"/>
                  </a:lnTo>
                  <a:lnTo>
                    <a:pt x="20224" y="17503"/>
                  </a:lnTo>
                  <a:lnTo>
                    <a:pt x="20362" y="19086"/>
                  </a:lnTo>
                  <a:lnTo>
                    <a:pt x="20499" y="20203"/>
                  </a:lnTo>
                  <a:lnTo>
                    <a:pt x="20775" y="20576"/>
                  </a:lnTo>
                  <a:lnTo>
                    <a:pt x="20912" y="20948"/>
                  </a:lnTo>
                  <a:lnTo>
                    <a:pt x="21600" y="21414"/>
                  </a:lnTo>
                  <a:lnTo>
                    <a:pt x="21600" y="21600"/>
                  </a:lnTo>
                  <a:lnTo>
                    <a:pt x="14859" y="21600"/>
                  </a:lnTo>
                  <a:lnTo>
                    <a:pt x="14446" y="21134"/>
                  </a:lnTo>
                  <a:lnTo>
                    <a:pt x="14171" y="20576"/>
                  </a:lnTo>
                  <a:lnTo>
                    <a:pt x="14033" y="20017"/>
                  </a:lnTo>
                  <a:lnTo>
                    <a:pt x="14033" y="19366"/>
                  </a:lnTo>
                  <a:lnTo>
                    <a:pt x="13758" y="15176"/>
                  </a:lnTo>
                  <a:lnTo>
                    <a:pt x="13758" y="14617"/>
                  </a:lnTo>
                  <a:lnTo>
                    <a:pt x="13620" y="14059"/>
                  </a:lnTo>
                  <a:lnTo>
                    <a:pt x="13208" y="13593"/>
                  </a:lnTo>
                  <a:lnTo>
                    <a:pt x="12932" y="13221"/>
                  </a:lnTo>
                  <a:lnTo>
                    <a:pt x="11557" y="12662"/>
                  </a:lnTo>
                  <a:lnTo>
                    <a:pt x="10869" y="12569"/>
                  </a:lnTo>
                  <a:lnTo>
                    <a:pt x="9906" y="12476"/>
                  </a:lnTo>
                  <a:lnTo>
                    <a:pt x="6604" y="12476"/>
                  </a:lnTo>
                  <a:lnTo>
                    <a:pt x="6604" y="21600"/>
                  </a:lnTo>
                  <a:lnTo>
                    <a:pt x="0" y="21600"/>
                  </a:lnTo>
                  <a:lnTo>
                    <a:pt x="0" y="0"/>
                  </a:lnTo>
                  <a:close/>
                  <a:moveTo>
                    <a:pt x="6604" y="9403"/>
                  </a:moveTo>
                  <a:lnTo>
                    <a:pt x="10318" y="9403"/>
                  </a:lnTo>
                  <a:lnTo>
                    <a:pt x="11282" y="9217"/>
                  </a:lnTo>
                  <a:lnTo>
                    <a:pt x="11969" y="9031"/>
                  </a:lnTo>
                  <a:lnTo>
                    <a:pt x="13345" y="8286"/>
                  </a:lnTo>
                  <a:lnTo>
                    <a:pt x="13758" y="7728"/>
                  </a:lnTo>
                  <a:lnTo>
                    <a:pt x="14033" y="6983"/>
                  </a:lnTo>
                  <a:lnTo>
                    <a:pt x="14033" y="5493"/>
                  </a:lnTo>
                  <a:lnTo>
                    <a:pt x="13758" y="4934"/>
                  </a:lnTo>
                  <a:lnTo>
                    <a:pt x="13483" y="4469"/>
                  </a:lnTo>
                  <a:lnTo>
                    <a:pt x="12932" y="4003"/>
                  </a:lnTo>
                  <a:lnTo>
                    <a:pt x="12245" y="3724"/>
                  </a:lnTo>
                  <a:lnTo>
                    <a:pt x="11419" y="3445"/>
                  </a:lnTo>
                  <a:lnTo>
                    <a:pt x="10594" y="3259"/>
                  </a:lnTo>
                  <a:lnTo>
                    <a:pt x="9493" y="3166"/>
                  </a:lnTo>
                  <a:lnTo>
                    <a:pt x="6604" y="3166"/>
                  </a:lnTo>
                  <a:lnTo>
                    <a:pt x="6604" y="9403"/>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67" name="Freeform 12"/>
            <p:cNvSpPr/>
            <p:nvPr/>
          </p:nvSpPr>
          <p:spPr>
            <a:xfrm>
              <a:off x="1663999" y="3765"/>
              <a:ext cx="165648" cy="29364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21109" y="3631"/>
                  </a:lnTo>
                  <a:lnTo>
                    <a:pt x="7527" y="3631"/>
                  </a:lnTo>
                  <a:lnTo>
                    <a:pt x="7527" y="8659"/>
                  </a:lnTo>
                  <a:lnTo>
                    <a:pt x="20291" y="8659"/>
                  </a:lnTo>
                  <a:lnTo>
                    <a:pt x="20291" y="12290"/>
                  </a:lnTo>
                  <a:lnTo>
                    <a:pt x="7527" y="12290"/>
                  </a:lnTo>
                  <a:lnTo>
                    <a:pt x="7527" y="17969"/>
                  </a:lnTo>
                  <a:lnTo>
                    <a:pt x="21600" y="17969"/>
                  </a:lnTo>
                  <a:lnTo>
                    <a:pt x="21600" y="21600"/>
                  </a:lnTo>
                  <a:lnTo>
                    <a:pt x="0" y="21600"/>
                  </a:lnTo>
                  <a:lnTo>
                    <a:pt x="0" y="0"/>
                  </a:lnTo>
                  <a:lnTo>
                    <a:pt x="21109"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68" name="Freeform 13"/>
            <p:cNvSpPr/>
            <p:nvPr/>
          </p:nvSpPr>
          <p:spPr>
            <a:xfrm>
              <a:off x="1863530" y="3765"/>
              <a:ext cx="192002" cy="293648"/>
            </a:xfrm>
            <a:custGeom>
              <a:avLst/>
              <a:gdLst/>
              <a:ahLst/>
              <a:cxnLst>
                <a:cxn ang="0">
                  <a:pos x="wd2" y="hd2"/>
                </a:cxn>
                <a:cxn ang="5400000">
                  <a:pos x="wd2" y="hd2"/>
                </a:cxn>
                <a:cxn ang="10800000">
                  <a:pos x="wd2" y="hd2"/>
                </a:cxn>
                <a:cxn ang="16200000">
                  <a:pos x="wd2" y="hd2"/>
                </a:cxn>
              </a:cxnLst>
              <a:rect l="0" t="0" r="r" b="b"/>
              <a:pathLst>
                <a:path w="21600" h="21600" extrusionOk="0">
                  <a:moveTo>
                    <a:pt x="7574" y="0"/>
                  </a:moveTo>
                  <a:lnTo>
                    <a:pt x="15569" y="14803"/>
                  </a:lnTo>
                  <a:lnTo>
                    <a:pt x="15709" y="14803"/>
                  </a:lnTo>
                  <a:lnTo>
                    <a:pt x="15709" y="0"/>
                  </a:lnTo>
                  <a:lnTo>
                    <a:pt x="21600" y="0"/>
                  </a:lnTo>
                  <a:lnTo>
                    <a:pt x="21600" y="21600"/>
                  </a:lnTo>
                  <a:lnTo>
                    <a:pt x="14306" y="21600"/>
                  </a:lnTo>
                  <a:lnTo>
                    <a:pt x="6171" y="6517"/>
                  </a:lnTo>
                  <a:lnTo>
                    <a:pt x="6171" y="21600"/>
                  </a:lnTo>
                  <a:lnTo>
                    <a:pt x="0" y="21600"/>
                  </a:lnTo>
                  <a:lnTo>
                    <a:pt x="0" y="0"/>
                  </a:lnTo>
                  <a:lnTo>
                    <a:pt x="7574"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69" name="Freeform 14"/>
            <p:cNvSpPr/>
            <p:nvPr/>
          </p:nvSpPr>
          <p:spPr>
            <a:xfrm>
              <a:off x="2081882" y="3765"/>
              <a:ext cx="225883" cy="293648"/>
            </a:xfrm>
            <a:custGeom>
              <a:avLst/>
              <a:gdLst/>
              <a:ahLst/>
              <a:cxnLst>
                <a:cxn ang="0">
                  <a:pos x="wd2" y="hd2"/>
                </a:cxn>
                <a:cxn ang="5400000">
                  <a:pos x="wd2" y="hd2"/>
                </a:cxn>
                <a:cxn ang="10800000">
                  <a:pos x="wd2" y="hd2"/>
                </a:cxn>
                <a:cxn ang="16200000">
                  <a:pos x="wd2" y="hd2"/>
                </a:cxn>
              </a:cxnLst>
              <a:rect l="0" t="0" r="r" b="b"/>
              <a:pathLst>
                <a:path w="21600" h="21600" extrusionOk="0">
                  <a:moveTo>
                    <a:pt x="7320" y="0"/>
                  </a:moveTo>
                  <a:lnTo>
                    <a:pt x="14280" y="0"/>
                  </a:lnTo>
                  <a:lnTo>
                    <a:pt x="21600" y="21600"/>
                  </a:lnTo>
                  <a:lnTo>
                    <a:pt x="15720" y="21600"/>
                  </a:lnTo>
                  <a:lnTo>
                    <a:pt x="14520" y="17038"/>
                  </a:lnTo>
                  <a:lnTo>
                    <a:pt x="7080" y="17038"/>
                  </a:lnTo>
                  <a:lnTo>
                    <a:pt x="5760" y="21600"/>
                  </a:lnTo>
                  <a:lnTo>
                    <a:pt x="0" y="21600"/>
                  </a:lnTo>
                  <a:lnTo>
                    <a:pt x="7320" y="0"/>
                  </a:lnTo>
                  <a:close/>
                  <a:moveTo>
                    <a:pt x="8040" y="13500"/>
                  </a:moveTo>
                  <a:lnTo>
                    <a:pt x="13560" y="13500"/>
                  </a:lnTo>
                  <a:lnTo>
                    <a:pt x="10800" y="3817"/>
                  </a:lnTo>
                  <a:lnTo>
                    <a:pt x="8040" y="135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70" name="Freeform 15"/>
            <p:cNvSpPr/>
            <p:nvPr/>
          </p:nvSpPr>
          <p:spPr>
            <a:xfrm>
              <a:off x="2322823" y="3765"/>
              <a:ext cx="184473" cy="297414"/>
            </a:xfrm>
            <a:custGeom>
              <a:avLst/>
              <a:gdLst/>
              <a:ahLst/>
              <a:cxnLst>
                <a:cxn ang="0">
                  <a:pos x="wd2" y="hd2"/>
                </a:cxn>
                <a:cxn ang="5400000">
                  <a:pos x="wd2" y="hd2"/>
                </a:cxn>
                <a:cxn ang="10800000">
                  <a:pos x="wd2" y="hd2"/>
                </a:cxn>
                <a:cxn ang="16200000">
                  <a:pos x="wd2" y="hd2"/>
                </a:cxn>
              </a:cxnLst>
              <a:rect l="0" t="0" r="r" b="b"/>
              <a:pathLst>
                <a:path w="21600" h="21600" extrusionOk="0">
                  <a:moveTo>
                    <a:pt x="6714" y="0"/>
                  </a:moveTo>
                  <a:lnTo>
                    <a:pt x="6714" y="14827"/>
                  </a:lnTo>
                  <a:lnTo>
                    <a:pt x="7005" y="16292"/>
                  </a:lnTo>
                  <a:lnTo>
                    <a:pt x="7151" y="16841"/>
                  </a:lnTo>
                  <a:lnTo>
                    <a:pt x="7589" y="17390"/>
                  </a:lnTo>
                  <a:lnTo>
                    <a:pt x="8027" y="17847"/>
                  </a:lnTo>
                  <a:lnTo>
                    <a:pt x="8757" y="18214"/>
                  </a:lnTo>
                  <a:lnTo>
                    <a:pt x="9778" y="18488"/>
                  </a:lnTo>
                  <a:lnTo>
                    <a:pt x="11968" y="18488"/>
                  </a:lnTo>
                  <a:lnTo>
                    <a:pt x="12843" y="18214"/>
                  </a:lnTo>
                  <a:lnTo>
                    <a:pt x="13427" y="17847"/>
                  </a:lnTo>
                  <a:lnTo>
                    <a:pt x="14011" y="17390"/>
                  </a:lnTo>
                  <a:lnTo>
                    <a:pt x="14595" y="16292"/>
                  </a:lnTo>
                  <a:lnTo>
                    <a:pt x="14741" y="15559"/>
                  </a:lnTo>
                  <a:lnTo>
                    <a:pt x="14741" y="0"/>
                  </a:lnTo>
                  <a:lnTo>
                    <a:pt x="21600" y="0"/>
                  </a:lnTo>
                  <a:lnTo>
                    <a:pt x="21600" y="15742"/>
                  </a:lnTo>
                  <a:lnTo>
                    <a:pt x="21454" y="16658"/>
                  </a:lnTo>
                  <a:lnTo>
                    <a:pt x="21016" y="17390"/>
                  </a:lnTo>
                  <a:lnTo>
                    <a:pt x="20578" y="18214"/>
                  </a:lnTo>
                  <a:lnTo>
                    <a:pt x="20141" y="18854"/>
                  </a:lnTo>
                  <a:lnTo>
                    <a:pt x="19557" y="19403"/>
                  </a:lnTo>
                  <a:lnTo>
                    <a:pt x="18973" y="19861"/>
                  </a:lnTo>
                  <a:lnTo>
                    <a:pt x="17514" y="20593"/>
                  </a:lnTo>
                  <a:lnTo>
                    <a:pt x="15762" y="21142"/>
                  </a:lnTo>
                  <a:lnTo>
                    <a:pt x="14886" y="21325"/>
                  </a:lnTo>
                  <a:lnTo>
                    <a:pt x="12843" y="21600"/>
                  </a:lnTo>
                  <a:lnTo>
                    <a:pt x="8611" y="21600"/>
                  </a:lnTo>
                  <a:lnTo>
                    <a:pt x="6714" y="21417"/>
                  </a:lnTo>
                  <a:lnTo>
                    <a:pt x="5838" y="21234"/>
                  </a:lnTo>
                  <a:lnTo>
                    <a:pt x="4086" y="20685"/>
                  </a:lnTo>
                  <a:lnTo>
                    <a:pt x="3357" y="20410"/>
                  </a:lnTo>
                  <a:lnTo>
                    <a:pt x="2627" y="19953"/>
                  </a:lnTo>
                  <a:lnTo>
                    <a:pt x="2043" y="19495"/>
                  </a:lnTo>
                  <a:lnTo>
                    <a:pt x="1459" y="18946"/>
                  </a:lnTo>
                  <a:lnTo>
                    <a:pt x="876" y="18305"/>
                  </a:lnTo>
                  <a:lnTo>
                    <a:pt x="292" y="16658"/>
                  </a:lnTo>
                  <a:lnTo>
                    <a:pt x="146" y="15834"/>
                  </a:lnTo>
                  <a:lnTo>
                    <a:pt x="0" y="14827"/>
                  </a:lnTo>
                  <a:lnTo>
                    <a:pt x="0" y="0"/>
                  </a:lnTo>
                  <a:lnTo>
                    <a:pt x="6714"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71" name="Freeform 16"/>
            <p:cNvSpPr/>
            <p:nvPr/>
          </p:nvSpPr>
          <p:spPr>
            <a:xfrm>
              <a:off x="2556235" y="3765"/>
              <a:ext cx="165648" cy="2936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7809" y="0"/>
                  </a:lnTo>
                  <a:lnTo>
                    <a:pt x="7809" y="17969"/>
                  </a:lnTo>
                  <a:lnTo>
                    <a:pt x="21600" y="17969"/>
                  </a:lnTo>
                  <a:lnTo>
                    <a:pt x="21600" y="21600"/>
                  </a:lnTo>
                  <a:lnTo>
                    <a:pt x="0"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72" name="Freeform 17"/>
            <p:cNvSpPr/>
            <p:nvPr/>
          </p:nvSpPr>
          <p:spPr>
            <a:xfrm>
              <a:off x="2695528" y="3765"/>
              <a:ext cx="184473" cy="2936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631"/>
                  </a:lnTo>
                  <a:lnTo>
                    <a:pt x="14157" y="3631"/>
                  </a:lnTo>
                  <a:lnTo>
                    <a:pt x="14157" y="21600"/>
                  </a:lnTo>
                  <a:lnTo>
                    <a:pt x="7443" y="21600"/>
                  </a:lnTo>
                  <a:lnTo>
                    <a:pt x="7443" y="3631"/>
                  </a:lnTo>
                  <a:lnTo>
                    <a:pt x="0" y="3631"/>
                  </a:lnTo>
                  <a:lnTo>
                    <a:pt x="0" y="0"/>
                  </a:lnTo>
                  <a:lnTo>
                    <a:pt x="21600"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grpSp>
      <p:pic>
        <p:nvPicPr>
          <p:cNvPr id="874" name="Image 11" descr="Image 11"/>
          <p:cNvPicPr>
            <a:picLocks noChangeAspect="1"/>
          </p:cNvPicPr>
          <p:nvPr/>
        </p:nvPicPr>
        <p:blipFill>
          <a:blip r:embed="rId2"/>
          <a:srcRect b="53560"/>
          <a:stretch>
            <a:fillRect/>
          </a:stretch>
        </p:blipFill>
        <p:spPr>
          <a:xfrm>
            <a:off x="224276" y="12743729"/>
            <a:ext cx="1250767" cy="900550"/>
          </a:xfrm>
          <a:prstGeom prst="rect">
            <a:avLst/>
          </a:prstGeom>
          <a:ln w="12700">
            <a:miter lim="400000"/>
          </a:ln>
        </p:spPr>
      </p:pic>
      <p:sp>
        <p:nvSpPr>
          <p:cNvPr id="875" name="Slide Number"/>
          <p:cNvSpPr txBox="1">
            <a:spLocks noGrp="1"/>
          </p:cNvSpPr>
          <p:nvPr>
            <p:ph type="sldNum" sz="quarter" idx="2"/>
          </p:nvPr>
        </p:nvSpPr>
        <p:spPr>
          <a:xfrm>
            <a:off x="18885279" y="13156846"/>
            <a:ext cx="508398" cy="215901"/>
          </a:xfrm>
          <a:prstGeom prst="rect">
            <a:avLst/>
          </a:prstGeom>
        </p:spPr>
        <p:txBody>
          <a:bodyPr lIns="0" tIns="0" rIns="0" bIns="0" anchor="b"/>
          <a:lstStyle>
            <a:lvl1pPr algn="l">
              <a:defRPr sz="1600">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RE NOIR">
    <p:bg>
      <p:bgPr>
        <a:solidFill>
          <a:srgbClr val="222222"/>
        </a:solidFill>
        <a:effectLst/>
      </p:bgPr>
    </p:bg>
    <p:spTree>
      <p:nvGrpSpPr>
        <p:cNvPr id="1" name=""/>
        <p:cNvGrpSpPr/>
        <p:nvPr/>
      </p:nvGrpSpPr>
      <p:grpSpPr>
        <a:xfrm>
          <a:off x="0" y="0"/>
          <a:ext cx="0" cy="0"/>
          <a:chOff x="0" y="0"/>
          <a:chExt cx="0" cy="0"/>
        </a:xfrm>
      </p:grpSpPr>
      <p:sp>
        <p:nvSpPr>
          <p:cNvPr id="51" name="Title Text"/>
          <p:cNvSpPr txBox="1">
            <a:spLocks noGrp="1"/>
          </p:cNvSpPr>
          <p:nvPr>
            <p:ph type="title"/>
          </p:nvPr>
        </p:nvSpPr>
        <p:spPr>
          <a:xfrm>
            <a:off x="762000" y="9042400"/>
            <a:ext cx="22860000" cy="3810000"/>
          </a:xfrm>
          <a:prstGeom prst="rect">
            <a:avLst/>
          </a:prstGeom>
        </p:spPr>
        <p:txBody>
          <a:bodyPr lIns="50800" tIns="50800" rIns="50800" bIns="50800" anchor="t">
            <a:normAutofit/>
          </a:bodyPr>
          <a:lstStyle>
            <a:lvl1pPr algn="l" defTabSz="825500">
              <a:lnSpc>
                <a:spcPct val="80000"/>
              </a:lnSpc>
              <a:defRPr sz="30300" cap="all">
                <a:solidFill>
                  <a:schemeClr val="accent1"/>
                </a:solidFill>
                <a:latin typeface="+mn-lt"/>
                <a:ea typeface="+mn-ea"/>
                <a:cs typeface="+mn-cs"/>
                <a:sym typeface="Open Sans Bold"/>
              </a:defRPr>
            </a:lvl1pPr>
          </a:lstStyle>
          <a:p>
            <a:r>
              <a:t>Title Text</a:t>
            </a:r>
          </a:p>
        </p:txBody>
      </p:sp>
      <p:sp>
        <p:nvSpPr>
          <p:cNvPr id="52" name="Slide Number"/>
          <p:cNvSpPr txBox="1">
            <a:spLocks noGrp="1"/>
          </p:cNvSpPr>
          <p:nvPr>
            <p:ph type="sldNum" sz="quarter" idx="2"/>
          </p:nvPr>
        </p:nvSpPr>
        <p:spPr>
          <a:xfrm>
            <a:off x="22979260" y="609600"/>
            <a:ext cx="637135" cy="723900"/>
          </a:xfrm>
          <a:prstGeom prst="rect">
            <a:avLst/>
          </a:prstGeom>
        </p:spPr>
        <p:txBody>
          <a:bodyPr lIns="50800" tIns="50800" rIns="50800" bIns="50800" anchor="t"/>
          <a:lstStyle>
            <a:lvl1pPr defTabSz="825500">
              <a:lnSpc>
                <a:spcPct val="80000"/>
              </a:lnSpc>
              <a:defRPr sz="3600">
                <a:solidFill>
                  <a:srgbClr val="838787"/>
                </a:solidFill>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pic>
        <p:nvPicPr>
          <p:cNvPr id="882" name="Image 12" descr="Image 12"/>
          <p:cNvPicPr>
            <a:picLocks noChangeAspect="1"/>
          </p:cNvPicPr>
          <p:nvPr/>
        </p:nvPicPr>
        <p:blipFill>
          <a:blip r:embed="rId2"/>
          <a:stretch>
            <a:fillRect/>
          </a:stretch>
        </p:blipFill>
        <p:spPr>
          <a:xfrm>
            <a:off x="235241" y="12538533"/>
            <a:ext cx="945489" cy="945006"/>
          </a:xfrm>
          <a:prstGeom prst="rect">
            <a:avLst/>
          </a:prstGeom>
          <a:ln w="12700">
            <a:miter lim="400000"/>
          </a:ln>
        </p:spPr>
      </p:pic>
      <p:pic>
        <p:nvPicPr>
          <p:cNvPr id="883" name="act think impact 1.png" descr="act think impact 1.png"/>
          <p:cNvPicPr>
            <a:picLocks noChangeAspect="1"/>
          </p:cNvPicPr>
          <p:nvPr/>
        </p:nvPicPr>
        <p:blipFill>
          <a:blip r:embed="rId3"/>
          <a:stretch>
            <a:fillRect/>
          </a:stretch>
        </p:blipFill>
        <p:spPr>
          <a:xfrm>
            <a:off x="1488466" y="12842048"/>
            <a:ext cx="4811175" cy="641491"/>
          </a:xfrm>
          <a:prstGeom prst="rect">
            <a:avLst/>
          </a:prstGeom>
          <a:ln w="12700">
            <a:miter lim="400000"/>
          </a:ln>
        </p:spPr>
      </p:pic>
      <p:sp>
        <p:nvSpPr>
          <p:cNvPr id="884" name="Slide Number"/>
          <p:cNvSpPr txBox="1">
            <a:spLocks noGrp="1"/>
          </p:cNvSpPr>
          <p:nvPr>
            <p:ph type="sldNum" sz="quarter" idx="2"/>
          </p:nvPr>
        </p:nvSpPr>
        <p:spPr>
          <a:prstGeom prst="rect">
            <a:avLst/>
          </a:prstGeom>
        </p:spPr>
        <p:txBody>
          <a:bodyPr/>
          <a:lstStyle>
            <a:lvl1pPr>
              <a:defRPr>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grpSp>
        <p:nvGrpSpPr>
          <p:cNvPr id="904" name="Groupe 12"/>
          <p:cNvGrpSpPr/>
          <p:nvPr/>
        </p:nvGrpSpPr>
        <p:grpSpPr>
          <a:xfrm>
            <a:off x="21131761" y="14307749"/>
            <a:ext cx="2880001" cy="301180"/>
            <a:chOff x="0" y="0"/>
            <a:chExt cx="2880000" cy="301178"/>
          </a:xfrm>
        </p:grpSpPr>
        <p:sp>
          <p:nvSpPr>
            <p:cNvPr id="891" name="Freeform 5"/>
            <p:cNvSpPr/>
            <p:nvPr/>
          </p:nvSpPr>
          <p:spPr>
            <a:xfrm>
              <a:off x="-1" y="-1"/>
              <a:ext cx="192003" cy="301178"/>
            </a:xfrm>
            <a:custGeom>
              <a:avLst/>
              <a:gdLst/>
              <a:ahLst/>
              <a:cxnLst>
                <a:cxn ang="0">
                  <a:pos x="wd2" y="hd2"/>
                </a:cxn>
                <a:cxn ang="5400000">
                  <a:pos x="wd2" y="hd2"/>
                </a:cxn>
                <a:cxn ang="10800000">
                  <a:pos x="wd2" y="hd2"/>
                </a:cxn>
                <a:cxn ang="16200000">
                  <a:pos x="wd2" y="hd2"/>
                </a:cxn>
              </a:cxnLst>
              <a:rect l="0" t="0" r="r" b="b"/>
              <a:pathLst>
                <a:path w="21600" h="21600" extrusionOk="0">
                  <a:moveTo>
                    <a:pt x="14824" y="6570"/>
                  </a:moveTo>
                  <a:lnTo>
                    <a:pt x="14682" y="6030"/>
                  </a:lnTo>
                  <a:lnTo>
                    <a:pt x="14541" y="5400"/>
                  </a:lnTo>
                  <a:lnTo>
                    <a:pt x="14259" y="4770"/>
                  </a:lnTo>
                  <a:lnTo>
                    <a:pt x="13976" y="4320"/>
                  </a:lnTo>
                  <a:lnTo>
                    <a:pt x="13412" y="3780"/>
                  </a:lnTo>
                  <a:lnTo>
                    <a:pt x="12706" y="3330"/>
                  </a:lnTo>
                  <a:lnTo>
                    <a:pt x="12000" y="3150"/>
                  </a:lnTo>
                  <a:lnTo>
                    <a:pt x="11012" y="3060"/>
                  </a:lnTo>
                  <a:lnTo>
                    <a:pt x="10024" y="3150"/>
                  </a:lnTo>
                  <a:lnTo>
                    <a:pt x="9459" y="3240"/>
                  </a:lnTo>
                  <a:lnTo>
                    <a:pt x="9035" y="3420"/>
                  </a:lnTo>
                  <a:lnTo>
                    <a:pt x="8612" y="3780"/>
                  </a:lnTo>
                  <a:lnTo>
                    <a:pt x="8329" y="4050"/>
                  </a:lnTo>
                  <a:lnTo>
                    <a:pt x="7624" y="4770"/>
                  </a:lnTo>
                  <a:lnTo>
                    <a:pt x="7200" y="5760"/>
                  </a:lnTo>
                  <a:lnTo>
                    <a:pt x="6918" y="7020"/>
                  </a:lnTo>
                  <a:lnTo>
                    <a:pt x="6635" y="8550"/>
                  </a:lnTo>
                  <a:lnTo>
                    <a:pt x="6635" y="12150"/>
                  </a:lnTo>
                  <a:lnTo>
                    <a:pt x="6776" y="13770"/>
                  </a:lnTo>
                  <a:lnTo>
                    <a:pt x="7059" y="15120"/>
                  </a:lnTo>
                  <a:lnTo>
                    <a:pt x="7482" y="16290"/>
                  </a:lnTo>
                  <a:lnTo>
                    <a:pt x="8047" y="17280"/>
                  </a:lnTo>
                  <a:lnTo>
                    <a:pt x="8471" y="17640"/>
                  </a:lnTo>
                  <a:lnTo>
                    <a:pt x="8894" y="17910"/>
                  </a:lnTo>
                  <a:lnTo>
                    <a:pt x="9318" y="18270"/>
                  </a:lnTo>
                  <a:lnTo>
                    <a:pt x="9882" y="18450"/>
                  </a:lnTo>
                  <a:lnTo>
                    <a:pt x="10447" y="18540"/>
                  </a:lnTo>
                  <a:lnTo>
                    <a:pt x="11718" y="18540"/>
                  </a:lnTo>
                  <a:lnTo>
                    <a:pt x="12424" y="18360"/>
                  </a:lnTo>
                  <a:lnTo>
                    <a:pt x="13129" y="18090"/>
                  </a:lnTo>
                  <a:lnTo>
                    <a:pt x="14259" y="17190"/>
                  </a:lnTo>
                  <a:lnTo>
                    <a:pt x="14682" y="16650"/>
                  </a:lnTo>
                  <a:lnTo>
                    <a:pt x="15106" y="16020"/>
                  </a:lnTo>
                  <a:lnTo>
                    <a:pt x="15106" y="13140"/>
                  </a:lnTo>
                  <a:lnTo>
                    <a:pt x="10871" y="13140"/>
                  </a:lnTo>
                  <a:lnTo>
                    <a:pt x="10871" y="9990"/>
                  </a:lnTo>
                  <a:lnTo>
                    <a:pt x="21600" y="9990"/>
                  </a:lnTo>
                  <a:lnTo>
                    <a:pt x="21600" y="21240"/>
                  </a:lnTo>
                  <a:lnTo>
                    <a:pt x="16659" y="21240"/>
                  </a:lnTo>
                  <a:lnTo>
                    <a:pt x="16659" y="19350"/>
                  </a:lnTo>
                  <a:lnTo>
                    <a:pt x="16518" y="19350"/>
                  </a:lnTo>
                  <a:lnTo>
                    <a:pt x="15953" y="19890"/>
                  </a:lnTo>
                  <a:lnTo>
                    <a:pt x="14541" y="20790"/>
                  </a:lnTo>
                  <a:lnTo>
                    <a:pt x="12847" y="21330"/>
                  </a:lnTo>
                  <a:lnTo>
                    <a:pt x="11859" y="21510"/>
                  </a:lnTo>
                  <a:lnTo>
                    <a:pt x="10871" y="21600"/>
                  </a:lnTo>
                  <a:lnTo>
                    <a:pt x="8329" y="21600"/>
                  </a:lnTo>
                  <a:lnTo>
                    <a:pt x="5788" y="21240"/>
                  </a:lnTo>
                  <a:lnTo>
                    <a:pt x="4659" y="20970"/>
                  </a:lnTo>
                  <a:lnTo>
                    <a:pt x="2965" y="20070"/>
                  </a:lnTo>
                  <a:lnTo>
                    <a:pt x="2400" y="19530"/>
                  </a:lnTo>
                  <a:lnTo>
                    <a:pt x="1271" y="18090"/>
                  </a:lnTo>
                  <a:lnTo>
                    <a:pt x="847" y="17190"/>
                  </a:lnTo>
                  <a:lnTo>
                    <a:pt x="565" y="16290"/>
                  </a:lnTo>
                  <a:lnTo>
                    <a:pt x="424" y="15300"/>
                  </a:lnTo>
                  <a:lnTo>
                    <a:pt x="141" y="13140"/>
                  </a:lnTo>
                  <a:lnTo>
                    <a:pt x="0" y="10530"/>
                  </a:lnTo>
                  <a:lnTo>
                    <a:pt x="141" y="8100"/>
                  </a:lnTo>
                  <a:lnTo>
                    <a:pt x="282" y="7020"/>
                  </a:lnTo>
                  <a:lnTo>
                    <a:pt x="565" y="5940"/>
                  </a:lnTo>
                  <a:lnTo>
                    <a:pt x="847" y="5040"/>
                  </a:lnTo>
                  <a:lnTo>
                    <a:pt x="1271" y="4140"/>
                  </a:lnTo>
                  <a:lnTo>
                    <a:pt x="1694" y="3330"/>
                  </a:lnTo>
                  <a:lnTo>
                    <a:pt x="2259" y="2610"/>
                  </a:lnTo>
                  <a:lnTo>
                    <a:pt x="2965" y="1980"/>
                  </a:lnTo>
                  <a:lnTo>
                    <a:pt x="3812" y="1440"/>
                  </a:lnTo>
                  <a:lnTo>
                    <a:pt x="4659" y="990"/>
                  </a:lnTo>
                  <a:lnTo>
                    <a:pt x="5647" y="630"/>
                  </a:lnTo>
                  <a:lnTo>
                    <a:pt x="6918" y="360"/>
                  </a:lnTo>
                  <a:lnTo>
                    <a:pt x="9459" y="0"/>
                  </a:lnTo>
                  <a:lnTo>
                    <a:pt x="12282" y="0"/>
                  </a:lnTo>
                  <a:lnTo>
                    <a:pt x="14541" y="180"/>
                  </a:lnTo>
                  <a:lnTo>
                    <a:pt x="15529" y="360"/>
                  </a:lnTo>
                  <a:lnTo>
                    <a:pt x="16518" y="630"/>
                  </a:lnTo>
                  <a:lnTo>
                    <a:pt x="17365" y="900"/>
                  </a:lnTo>
                  <a:lnTo>
                    <a:pt x="18212" y="1260"/>
                  </a:lnTo>
                  <a:lnTo>
                    <a:pt x="18776" y="1620"/>
                  </a:lnTo>
                  <a:lnTo>
                    <a:pt x="19341" y="2070"/>
                  </a:lnTo>
                  <a:lnTo>
                    <a:pt x="19906" y="2610"/>
                  </a:lnTo>
                  <a:lnTo>
                    <a:pt x="20329" y="3150"/>
                  </a:lnTo>
                  <a:lnTo>
                    <a:pt x="20894" y="4410"/>
                  </a:lnTo>
                  <a:lnTo>
                    <a:pt x="21035" y="5130"/>
                  </a:lnTo>
                  <a:lnTo>
                    <a:pt x="21176" y="6570"/>
                  </a:lnTo>
                  <a:lnTo>
                    <a:pt x="14824" y="657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92" name="Freeform 6"/>
            <p:cNvSpPr/>
            <p:nvPr/>
          </p:nvSpPr>
          <p:spPr>
            <a:xfrm>
              <a:off x="233411" y="3765"/>
              <a:ext cx="195766" cy="293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832" y="0"/>
                  </a:lnTo>
                  <a:lnTo>
                    <a:pt x="13620" y="93"/>
                  </a:lnTo>
                  <a:lnTo>
                    <a:pt x="15409" y="372"/>
                  </a:lnTo>
                  <a:lnTo>
                    <a:pt x="16922" y="838"/>
                  </a:lnTo>
                  <a:lnTo>
                    <a:pt x="18023" y="1397"/>
                  </a:lnTo>
                  <a:lnTo>
                    <a:pt x="18573" y="1769"/>
                  </a:lnTo>
                  <a:lnTo>
                    <a:pt x="18986" y="2141"/>
                  </a:lnTo>
                  <a:lnTo>
                    <a:pt x="19399" y="2607"/>
                  </a:lnTo>
                  <a:lnTo>
                    <a:pt x="19674" y="3072"/>
                  </a:lnTo>
                  <a:lnTo>
                    <a:pt x="19949" y="3724"/>
                  </a:lnTo>
                  <a:lnTo>
                    <a:pt x="20224" y="4283"/>
                  </a:lnTo>
                  <a:lnTo>
                    <a:pt x="20362" y="5586"/>
                  </a:lnTo>
                  <a:lnTo>
                    <a:pt x="20224" y="6610"/>
                  </a:lnTo>
                  <a:lnTo>
                    <a:pt x="19949" y="7541"/>
                  </a:lnTo>
                  <a:lnTo>
                    <a:pt x="19536" y="8379"/>
                  </a:lnTo>
                  <a:lnTo>
                    <a:pt x="18986" y="9124"/>
                  </a:lnTo>
                  <a:lnTo>
                    <a:pt x="18298" y="9683"/>
                  </a:lnTo>
                  <a:lnTo>
                    <a:pt x="17335" y="10241"/>
                  </a:lnTo>
                  <a:lnTo>
                    <a:pt x="16372" y="10614"/>
                  </a:lnTo>
                  <a:lnTo>
                    <a:pt x="14859" y="10986"/>
                  </a:lnTo>
                  <a:lnTo>
                    <a:pt x="16510" y="11172"/>
                  </a:lnTo>
                  <a:lnTo>
                    <a:pt x="18161" y="11731"/>
                  </a:lnTo>
                  <a:lnTo>
                    <a:pt x="18573" y="12010"/>
                  </a:lnTo>
                  <a:lnTo>
                    <a:pt x="19124" y="12755"/>
                  </a:lnTo>
                  <a:lnTo>
                    <a:pt x="19674" y="13593"/>
                  </a:lnTo>
                  <a:lnTo>
                    <a:pt x="19949" y="14617"/>
                  </a:lnTo>
                  <a:lnTo>
                    <a:pt x="20087" y="15921"/>
                  </a:lnTo>
                  <a:lnTo>
                    <a:pt x="20087" y="17503"/>
                  </a:lnTo>
                  <a:lnTo>
                    <a:pt x="20224" y="19086"/>
                  </a:lnTo>
                  <a:lnTo>
                    <a:pt x="20362" y="20203"/>
                  </a:lnTo>
                  <a:lnTo>
                    <a:pt x="20637" y="20576"/>
                  </a:lnTo>
                  <a:lnTo>
                    <a:pt x="20775" y="20948"/>
                  </a:lnTo>
                  <a:lnTo>
                    <a:pt x="21187" y="21228"/>
                  </a:lnTo>
                  <a:lnTo>
                    <a:pt x="21600" y="21414"/>
                  </a:lnTo>
                  <a:lnTo>
                    <a:pt x="21600" y="21600"/>
                  </a:lnTo>
                  <a:lnTo>
                    <a:pt x="14583" y="21600"/>
                  </a:lnTo>
                  <a:lnTo>
                    <a:pt x="14171" y="21134"/>
                  </a:lnTo>
                  <a:lnTo>
                    <a:pt x="13896" y="20576"/>
                  </a:lnTo>
                  <a:lnTo>
                    <a:pt x="13758" y="20017"/>
                  </a:lnTo>
                  <a:lnTo>
                    <a:pt x="13758" y="19366"/>
                  </a:lnTo>
                  <a:lnTo>
                    <a:pt x="13620" y="15176"/>
                  </a:lnTo>
                  <a:lnTo>
                    <a:pt x="13345" y="14059"/>
                  </a:lnTo>
                  <a:lnTo>
                    <a:pt x="13070" y="13593"/>
                  </a:lnTo>
                  <a:lnTo>
                    <a:pt x="12657" y="13221"/>
                  </a:lnTo>
                  <a:lnTo>
                    <a:pt x="12107" y="12941"/>
                  </a:lnTo>
                  <a:lnTo>
                    <a:pt x="11419" y="12662"/>
                  </a:lnTo>
                  <a:lnTo>
                    <a:pt x="10731" y="12569"/>
                  </a:lnTo>
                  <a:lnTo>
                    <a:pt x="9768" y="12476"/>
                  </a:lnTo>
                  <a:lnTo>
                    <a:pt x="6466" y="12476"/>
                  </a:lnTo>
                  <a:lnTo>
                    <a:pt x="6466" y="21600"/>
                  </a:lnTo>
                  <a:lnTo>
                    <a:pt x="0" y="21600"/>
                  </a:lnTo>
                  <a:lnTo>
                    <a:pt x="0" y="0"/>
                  </a:lnTo>
                  <a:close/>
                  <a:moveTo>
                    <a:pt x="6466" y="9403"/>
                  </a:moveTo>
                  <a:lnTo>
                    <a:pt x="10181" y="9403"/>
                  </a:lnTo>
                  <a:lnTo>
                    <a:pt x="11144" y="9217"/>
                  </a:lnTo>
                  <a:lnTo>
                    <a:pt x="11969" y="9031"/>
                  </a:lnTo>
                  <a:lnTo>
                    <a:pt x="13070" y="8286"/>
                  </a:lnTo>
                  <a:lnTo>
                    <a:pt x="13483" y="7728"/>
                  </a:lnTo>
                  <a:lnTo>
                    <a:pt x="13758" y="6983"/>
                  </a:lnTo>
                  <a:lnTo>
                    <a:pt x="13758" y="5493"/>
                  </a:lnTo>
                  <a:lnTo>
                    <a:pt x="13483" y="4934"/>
                  </a:lnTo>
                  <a:lnTo>
                    <a:pt x="13208" y="4469"/>
                  </a:lnTo>
                  <a:lnTo>
                    <a:pt x="12657" y="4003"/>
                  </a:lnTo>
                  <a:lnTo>
                    <a:pt x="12107" y="3724"/>
                  </a:lnTo>
                  <a:lnTo>
                    <a:pt x="11282" y="3445"/>
                  </a:lnTo>
                  <a:lnTo>
                    <a:pt x="10456" y="3259"/>
                  </a:lnTo>
                  <a:lnTo>
                    <a:pt x="9355" y="3166"/>
                  </a:lnTo>
                  <a:lnTo>
                    <a:pt x="6466" y="3166"/>
                  </a:lnTo>
                  <a:lnTo>
                    <a:pt x="6466" y="9403"/>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93" name="Freeform 7"/>
            <p:cNvSpPr/>
            <p:nvPr/>
          </p:nvSpPr>
          <p:spPr>
            <a:xfrm>
              <a:off x="455530" y="-1"/>
              <a:ext cx="199531" cy="3011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577" y="0"/>
                  </a:lnTo>
                  <a:lnTo>
                    <a:pt x="13944" y="180"/>
                  </a:lnTo>
                  <a:lnTo>
                    <a:pt x="15448" y="450"/>
                  </a:lnTo>
                  <a:lnTo>
                    <a:pt x="16678" y="720"/>
                  </a:lnTo>
                  <a:lnTo>
                    <a:pt x="17635" y="1170"/>
                  </a:lnTo>
                  <a:lnTo>
                    <a:pt x="18456" y="1710"/>
                  </a:lnTo>
                  <a:lnTo>
                    <a:pt x="19276" y="2340"/>
                  </a:lnTo>
                  <a:lnTo>
                    <a:pt x="19823" y="2970"/>
                  </a:lnTo>
                  <a:lnTo>
                    <a:pt x="20370" y="3780"/>
                  </a:lnTo>
                  <a:lnTo>
                    <a:pt x="20780" y="4590"/>
                  </a:lnTo>
                  <a:lnTo>
                    <a:pt x="21053" y="5490"/>
                  </a:lnTo>
                  <a:lnTo>
                    <a:pt x="21327" y="6480"/>
                  </a:lnTo>
                  <a:lnTo>
                    <a:pt x="21600" y="8460"/>
                  </a:lnTo>
                  <a:lnTo>
                    <a:pt x="21600" y="13140"/>
                  </a:lnTo>
                  <a:lnTo>
                    <a:pt x="21327" y="15120"/>
                  </a:lnTo>
                  <a:lnTo>
                    <a:pt x="21053" y="16110"/>
                  </a:lnTo>
                  <a:lnTo>
                    <a:pt x="20780" y="17010"/>
                  </a:lnTo>
                  <a:lnTo>
                    <a:pt x="20370" y="17820"/>
                  </a:lnTo>
                  <a:lnTo>
                    <a:pt x="19823" y="18630"/>
                  </a:lnTo>
                  <a:lnTo>
                    <a:pt x="19276" y="19350"/>
                  </a:lnTo>
                  <a:lnTo>
                    <a:pt x="17635" y="20430"/>
                  </a:lnTo>
                  <a:lnTo>
                    <a:pt x="16678" y="20880"/>
                  </a:lnTo>
                  <a:lnTo>
                    <a:pt x="15448" y="21150"/>
                  </a:lnTo>
                  <a:lnTo>
                    <a:pt x="13944" y="21420"/>
                  </a:lnTo>
                  <a:lnTo>
                    <a:pt x="12577" y="21600"/>
                  </a:lnTo>
                  <a:lnTo>
                    <a:pt x="9159" y="21600"/>
                  </a:lnTo>
                  <a:lnTo>
                    <a:pt x="7656" y="21420"/>
                  </a:lnTo>
                  <a:lnTo>
                    <a:pt x="6289" y="21150"/>
                  </a:lnTo>
                  <a:lnTo>
                    <a:pt x="5195" y="20880"/>
                  </a:lnTo>
                  <a:lnTo>
                    <a:pt x="4238" y="20430"/>
                  </a:lnTo>
                  <a:lnTo>
                    <a:pt x="3281" y="19890"/>
                  </a:lnTo>
                  <a:lnTo>
                    <a:pt x="2461" y="19350"/>
                  </a:lnTo>
                  <a:lnTo>
                    <a:pt x="1777" y="18630"/>
                  </a:lnTo>
                  <a:lnTo>
                    <a:pt x="957" y="17010"/>
                  </a:lnTo>
                  <a:lnTo>
                    <a:pt x="684" y="16110"/>
                  </a:lnTo>
                  <a:lnTo>
                    <a:pt x="410" y="15120"/>
                  </a:lnTo>
                  <a:lnTo>
                    <a:pt x="137" y="13140"/>
                  </a:lnTo>
                  <a:lnTo>
                    <a:pt x="0" y="10890"/>
                  </a:lnTo>
                  <a:lnTo>
                    <a:pt x="137" y="8460"/>
                  </a:lnTo>
                  <a:lnTo>
                    <a:pt x="410" y="6480"/>
                  </a:lnTo>
                  <a:lnTo>
                    <a:pt x="684" y="5490"/>
                  </a:lnTo>
                  <a:lnTo>
                    <a:pt x="957" y="4590"/>
                  </a:lnTo>
                  <a:lnTo>
                    <a:pt x="1777" y="2970"/>
                  </a:lnTo>
                  <a:lnTo>
                    <a:pt x="2461" y="2340"/>
                  </a:lnTo>
                  <a:lnTo>
                    <a:pt x="3281" y="1710"/>
                  </a:lnTo>
                  <a:lnTo>
                    <a:pt x="4238" y="1170"/>
                  </a:lnTo>
                  <a:lnTo>
                    <a:pt x="5195" y="720"/>
                  </a:lnTo>
                  <a:lnTo>
                    <a:pt x="6289" y="450"/>
                  </a:lnTo>
                  <a:lnTo>
                    <a:pt x="7656" y="180"/>
                  </a:lnTo>
                  <a:lnTo>
                    <a:pt x="9159" y="0"/>
                  </a:lnTo>
                  <a:lnTo>
                    <a:pt x="10800" y="0"/>
                  </a:lnTo>
                  <a:close/>
                  <a:moveTo>
                    <a:pt x="10800" y="18540"/>
                  </a:moveTo>
                  <a:lnTo>
                    <a:pt x="11484" y="18540"/>
                  </a:lnTo>
                  <a:lnTo>
                    <a:pt x="12577" y="18360"/>
                  </a:lnTo>
                  <a:lnTo>
                    <a:pt x="13124" y="18180"/>
                  </a:lnTo>
                  <a:lnTo>
                    <a:pt x="13534" y="17820"/>
                  </a:lnTo>
                  <a:lnTo>
                    <a:pt x="13808" y="17550"/>
                  </a:lnTo>
                  <a:lnTo>
                    <a:pt x="14081" y="17190"/>
                  </a:lnTo>
                  <a:lnTo>
                    <a:pt x="14491" y="16740"/>
                  </a:lnTo>
                  <a:lnTo>
                    <a:pt x="14901" y="15660"/>
                  </a:lnTo>
                  <a:lnTo>
                    <a:pt x="15175" y="14400"/>
                  </a:lnTo>
                  <a:lnTo>
                    <a:pt x="15311" y="12780"/>
                  </a:lnTo>
                  <a:lnTo>
                    <a:pt x="15311" y="8820"/>
                  </a:lnTo>
                  <a:lnTo>
                    <a:pt x="15175" y="7200"/>
                  </a:lnTo>
                  <a:lnTo>
                    <a:pt x="14901" y="5940"/>
                  </a:lnTo>
                  <a:lnTo>
                    <a:pt x="14491" y="4860"/>
                  </a:lnTo>
                  <a:lnTo>
                    <a:pt x="14081" y="4410"/>
                  </a:lnTo>
                  <a:lnTo>
                    <a:pt x="13808" y="4050"/>
                  </a:lnTo>
                  <a:lnTo>
                    <a:pt x="13534" y="3780"/>
                  </a:lnTo>
                  <a:lnTo>
                    <a:pt x="13124" y="3420"/>
                  </a:lnTo>
                  <a:lnTo>
                    <a:pt x="12577" y="3240"/>
                  </a:lnTo>
                  <a:lnTo>
                    <a:pt x="11484" y="3060"/>
                  </a:lnTo>
                  <a:lnTo>
                    <a:pt x="10116" y="3060"/>
                  </a:lnTo>
                  <a:lnTo>
                    <a:pt x="9023" y="3240"/>
                  </a:lnTo>
                  <a:lnTo>
                    <a:pt x="8613" y="3420"/>
                  </a:lnTo>
                  <a:lnTo>
                    <a:pt x="8203" y="3780"/>
                  </a:lnTo>
                  <a:lnTo>
                    <a:pt x="7792" y="4050"/>
                  </a:lnTo>
                  <a:lnTo>
                    <a:pt x="7519" y="4410"/>
                  </a:lnTo>
                  <a:lnTo>
                    <a:pt x="7246" y="4860"/>
                  </a:lnTo>
                  <a:lnTo>
                    <a:pt x="6835" y="5940"/>
                  </a:lnTo>
                  <a:lnTo>
                    <a:pt x="6699" y="7200"/>
                  </a:lnTo>
                  <a:lnTo>
                    <a:pt x="6562" y="8820"/>
                  </a:lnTo>
                  <a:lnTo>
                    <a:pt x="6562" y="12780"/>
                  </a:lnTo>
                  <a:lnTo>
                    <a:pt x="6699" y="14400"/>
                  </a:lnTo>
                  <a:lnTo>
                    <a:pt x="6835" y="15660"/>
                  </a:lnTo>
                  <a:lnTo>
                    <a:pt x="7246" y="16740"/>
                  </a:lnTo>
                  <a:lnTo>
                    <a:pt x="7519" y="17190"/>
                  </a:lnTo>
                  <a:lnTo>
                    <a:pt x="7792" y="17550"/>
                  </a:lnTo>
                  <a:lnTo>
                    <a:pt x="8203" y="17820"/>
                  </a:lnTo>
                  <a:lnTo>
                    <a:pt x="8613" y="18180"/>
                  </a:lnTo>
                  <a:lnTo>
                    <a:pt x="9023" y="18360"/>
                  </a:lnTo>
                  <a:lnTo>
                    <a:pt x="10116" y="18540"/>
                  </a:lnTo>
                  <a:lnTo>
                    <a:pt x="10800" y="1854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94" name="Freeform 8"/>
            <p:cNvSpPr/>
            <p:nvPr/>
          </p:nvSpPr>
          <p:spPr>
            <a:xfrm>
              <a:off x="688942" y="3765"/>
              <a:ext cx="184472" cy="297414"/>
            </a:xfrm>
            <a:custGeom>
              <a:avLst/>
              <a:gdLst/>
              <a:ahLst/>
              <a:cxnLst>
                <a:cxn ang="0">
                  <a:pos x="wd2" y="hd2"/>
                </a:cxn>
                <a:cxn ang="5400000">
                  <a:pos x="wd2" y="hd2"/>
                </a:cxn>
                <a:cxn ang="10800000">
                  <a:pos x="wd2" y="hd2"/>
                </a:cxn>
                <a:cxn ang="16200000">
                  <a:pos x="wd2" y="hd2"/>
                </a:cxn>
              </a:cxnLst>
              <a:rect l="0" t="0" r="r" b="b"/>
              <a:pathLst>
                <a:path w="21600" h="21600" extrusionOk="0">
                  <a:moveTo>
                    <a:pt x="6859" y="0"/>
                  </a:moveTo>
                  <a:lnTo>
                    <a:pt x="6859" y="15559"/>
                  </a:lnTo>
                  <a:lnTo>
                    <a:pt x="7005" y="16292"/>
                  </a:lnTo>
                  <a:lnTo>
                    <a:pt x="7589" y="17390"/>
                  </a:lnTo>
                  <a:lnTo>
                    <a:pt x="8173" y="17847"/>
                  </a:lnTo>
                  <a:lnTo>
                    <a:pt x="8757" y="18214"/>
                  </a:lnTo>
                  <a:lnTo>
                    <a:pt x="9632" y="18488"/>
                  </a:lnTo>
                  <a:lnTo>
                    <a:pt x="11822" y="18488"/>
                  </a:lnTo>
                  <a:lnTo>
                    <a:pt x="12697" y="18214"/>
                  </a:lnTo>
                  <a:lnTo>
                    <a:pt x="13573" y="17847"/>
                  </a:lnTo>
                  <a:lnTo>
                    <a:pt x="14011" y="17390"/>
                  </a:lnTo>
                  <a:lnTo>
                    <a:pt x="14449" y="16841"/>
                  </a:lnTo>
                  <a:lnTo>
                    <a:pt x="14595" y="16292"/>
                  </a:lnTo>
                  <a:lnTo>
                    <a:pt x="14886" y="14827"/>
                  </a:lnTo>
                  <a:lnTo>
                    <a:pt x="14886" y="0"/>
                  </a:lnTo>
                  <a:lnTo>
                    <a:pt x="21600" y="0"/>
                  </a:lnTo>
                  <a:lnTo>
                    <a:pt x="21600" y="14827"/>
                  </a:lnTo>
                  <a:lnTo>
                    <a:pt x="21308" y="16658"/>
                  </a:lnTo>
                  <a:lnTo>
                    <a:pt x="21016" y="17390"/>
                  </a:lnTo>
                  <a:lnTo>
                    <a:pt x="20724" y="18214"/>
                  </a:lnTo>
                  <a:lnTo>
                    <a:pt x="20141" y="18854"/>
                  </a:lnTo>
                  <a:lnTo>
                    <a:pt x="19703" y="19403"/>
                  </a:lnTo>
                  <a:lnTo>
                    <a:pt x="18973" y="19861"/>
                  </a:lnTo>
                  <a:lnTo>
                    <a:pt x="17514" y="20593"/>
                  </a:lnTo>
                  <a:lnTo>
                    <a:pt x="15762" y="21142"/>
                  </a:lnTo>
                  <a:lnTo>
                    <a:pt x="14886" y="21325"/>
                  </a:lnTo>
                  <a:lnTo>
                    <a:pt x="12989" y="21600"/>
                  </a:lnTo>
                  <a:lnTo>
                    <a:pt x="8757" y="21600"/>
                  </a:lnTo>
                  <a:lnTo>
                    <a:pt x="6714" y="21417"/>
                  </a:lnTo>
                  <a:lnTo>
                    <a:pt x="5838" y="21234"/>
                  </a:lnTo>
                  <a:lnTo>
                    <a:pt x="4086" y="20685"/>
                  </a:lnTo>
                  <a:lnTo>
                    <a:pt x="3357" y="20410"/>
                  </a:lnTo>
                  <a:lnTo>
                    <a:pt x="2627" y="19953"/>
                  </a:lnTo>
                  <a:lnTo>
                    <a:pt x="2043" y="19495"/>
                  </a:lnTo>
                  <a:lnTo>
                    <a:pt x="1459" y="18946"/>
                  </a:lnTo>
                  <a:lnTo>
                    <a:pt x="1022" y="18305"/>
                  </a:lnTo>
                  <a:lnTo>
                    <a:pt x="146" y="16658"/>
                  </a:lnTo>
                  <a:lnTo>
                    <a:pt x="0" y="15834"/>
                  </a:lnTo>
                  <a:lnTo>
                    <a:pt x="0" y="0"/>
                  </a:lnTo>
                  <a:lnTo>
                    <a:pt x="6859" y="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95" name="Freeform 9"/>
            <p:cNvSpPr/>
            <p:nvPr/>
          </p:nvSpPr>
          <p:spPr>
            <a:xfrm>
              <a:off x="922353" y="3765"/>
              <a:ext cx="180707" cy="293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00" y="0"/>
                  </a:lnTo>
                  <a:lnTo>
                    <a:pt x="14700" y="186"/>
                  </a:lnTo>
                  <a:lnTo>
                    <a:pt x="15750" y="372"/>
                  </a:lnTo>
                  <a:lnTo>
                    <a:pt x="16650" y="559"/>
                  </a:lnTo>
                  <a:lnTo>
                    <a:pt x="17550" y="838"/>
                  </a:lnTo>
                  <a:lnTo>
                    <a:pt x="19050" y="1583"/>
                  </a:lnTo>
                  <a:lnTo>
                    <a:pt x="19650" y="2048"/>
                  </a:lnTo>
                  <a:lnTo>
                    <a:pt x="20550" y="2979"/>
                  </a:lnTo>
                  <a:lnTo>
                    <a:pt x="21150" y="4190"/>
                  </a:lnTo>
                  <a:lnTo>
                    <a:pt x="21600" y="5307"/>
                  </a:lnTo>
                  <a:lnTo>
                    <a:pt x="21600" y="7262"/>
                  </a:lnTo>
                  <a:lnTo>
                    <a:pt x="21450" y="8007"/>
                  </a:lnTo>
                  <a:lnTo>
                    <a:pt x="21150" y="8752"/>
                  </a:lnTo>
                  <a:lnTo>
                    <a:pt x="20850" y="9403"/>
                  </a:lnTo>
                  <a:lnTo>
                    <a:pt x="20400" y="9962"/>
                  </a:lnTo>
                  <a:lnTo>
                    <a:pt x="19950" y="10428"/>
                  </a:lnTo>
                  <a:lnTo>
                    <a:pt x="19350" y="10986"/>
                  </a:lnTo>
                  <a:lnTo>
                    <a:pt x="18600" y="11452"/>
                  </a:lnTo>
                  <a:lnTo>
                    <a:pt x="17850" y="11824"/>
                  </a:lnTo>
                  <a:lnTo>
                    <a:pt x="17100" y="12103"/>
                  </a:lnTo>
                  <a:lnTo>
                    <a:pt x="16200" y="12383"/>
                  </a:lnTo>
                  <a:lnTo>
                    <a:pt x="15150" y="12662"/>
                  </a:lnTo>
                  <a:lnTo>
                    <a:pt x="14250" y="12755"/>
                  </a:lnTo>
                  <a:lnTo>
                    <a:pt x="13050" y="12941"/>
                  </a:lnTo>
                  <a:lnTo>
                    <a:pt x="10650" y="13034"/>
                  </a:lnTo>
                  <a:lnTo>
                    <a:pt x="6900" y="13034"/>
                  </a:lnTo>
                  <a:lnTo>
                    <a:pt x="6900" y="21600"/>
                  </a:lnTo>
                  <a:lnTo>
                    <a:pt x="0" y="21600"/>
                  </a:lnTo>
                  <a:lnTo>
                    <a:pt x="0" y="0"/>
                  </a:lnTo>
                  <a:close/>
                  <a:moveTo>
                    <a:pt x="6900" y="9776"/>
                  </a:moveTo>
                  <a:lnTo>
                    <a:pt x="10050" y="9776"/>
                  </a:lnTo>
                  <a:lnTo>
                    <a:pt x="11100" y="9683"/>
                  </a:lnTo>
                  <a:lnTo>
                    <a:pt x="12000" y="9590"/>
                  </a:lnTo>
                  <a:lnTo>
                    <a:pt x="12750" y="9310"/>
                  </a:lnTo>
                  <a:lnTo>
                    <a:pt x="13500" y="8938"/>
                  </a:lnTo>
                  <a:lnTo>
                    <a:pt x="13950" y="8566"/>
                  </a:lnTo>
                  <a:lnTo>
                    <a:pt x="14400" y="8007"/>
                  </a:lnTo>
                  <a:lnTo>
                    <a:pt x="14700" y="7355"/>
                  </a:lnTo>
                  <a:lnTo>
                    <a:pt x="14700" y="5772"/>
                  </a:lnTo>
                  <a:lnTo>
                    <a:pt x="14550" y="5121"/>
                  </a:lnTo>
                  <a:lnTo>
                    <a:pt x="14100" y="4562"/>
                  </a:lnTo>
                  <a:lnTo>
                    <a:pt x="13650" y="4097"/>
                  </a:lnTo>
                  <a:lnTo>
                    <a:pt x="13050" y="3724"/>
                  </a:lnTo>
                  <a:lnTo>
                    <a:pt x="12150" y="3445"/>
                  </a:lnTo>
                  <a:lnTo>
                    <a:pt x="11100" y="3259"/>
                  </a:lnTo>
                  <a:lnTo>
                    <a:pt x="9750" y="3166"/>
                  </a:lnTo>
                  <a:lnTo>
                    <a:pt x="6900" y="3166"/>
                  </a:lnTo>
                  <a:lnTo>
                    <a:pt x="6900" y="9776"/>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96" name="Freeform 10"/>
            <p:cNvSpPr/>
            <p:nvPr/>
          </p:nvSpPr>
          <p:spPr>
            <a:xfrm>
              <a:off x="1129411" y="3765"/>
              <a:ext cx="165648" cy="29364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21109" y="3631"/>
                  </a:lnTo>
                  <a:lnTo>
                    <a:pt x="7527" y="3631"/>
                  </a:lnTo>
                  <a:lnTo>
                    <a:pt x="7527" y="8659"/>
                  </a:lnTo>
                  <a:lnTo>
                    <a:pt x="20291" y="8659"/>
                  </a:lnTo>
                  <a:lnTo>
                    <a:pt x="20291" y="12290"/>
                  </a:lnTo>
                  <a:lnTo>
                    <a:pt x="7527" y="12290"/>
                  </a:lnTo>
                  <a:lnTo>
                    <a:pt x="7527" y="17969"/>
                  </a:lnTo>
                  <a:lnTo>
                    <a:pt x="21600" y="17969"/>
                  </a:lnTo>
                  <a:lnTo>
                    <a:pt x="21600" y="21600"/>
                  </a:lnTo>
                  <a:lnTo>
                    <a:pt x="0" y="21600"/>
                  </a:lnTo>
                  <a:lnTo>
                    <a:pt x="0" y="0"/>
                  </a:lnTo>
                  <a:lnTo>
                    <a:pt x="21109" y="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97" name="Freeform 11"/>
            <p:cNvSpPr/>
            <p:nvPr/>
          </p:nvSpPr>
          <p:spPr>
            <a:xfrm>
              <a:off x="1430587" y="3765"/>
              <a:ext cx="195766" cy="293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969" y="0"/>
                  </a:lnTo>
                  <a:lnTo>
                    <a:pt x="13896" y="93"/>
                  </a:lnTo>
                  <a:lnTo>
                    <a:pt x="15546" y="372"/>
                  </a:lnTo>
                  <a:lnTo>
                    <a:pt x="17060" y="838"/>
                  </a:lnTo>
                  <a:lnTo>
                    <a:pt x="18161" y="1397"/>
                  </a:lnTo>
                  <a:lnTo>
                    <a:pt x="18711" y="1769"/>
                  </a:lnTo>
                  <a:lnTo>
                    <a:pt x="19124" y="2141"/>
                  </a:lnTo>
                  <a:lnTo>
                    <a:pt x="19536" y="2607"/>
                  </a:lnTo>
                  <a:lnTo>
                    <a:pt x="19811" y="3072"/>
                  </a:lnTo>
                  <a:lnTo>
                    <a:pt x="20087" y="3724"/>
                  </a:lnTo>
                  <a:lnTo>
                    <a:pt x="20224" y="4283"/>
                  </a:lnTo>
                  <a:lnTo>
                    <a:pt x="20499" y="5586"/>
                  </a:lnTo>
                  <a:lnTo>
                    <a:pt x="20362" y="6610"/>
                  </a:lnTo>
                  <a:lnTo>
                    <a:pt x="20087" y="7541"/>
                  </a:lnTo>
                  <a:lnTo>
                    <a:pt x="19674" y="8379"/>
                  </a:lnTo>
                  <a:lnTo>
                    <a:pt x="19124" y="9124"/>
                  </a:lnTo>
                  <a:lnTo>
                    <a:pt x="18436" y="9683"/>
                  </a:lnTo>
                  <a:lnTo>
                    <a:pt x="17473" y="10241"/>
                  </a:lnTo>
                  <a:lnTo>
                    <a:pt x="16372" y="10614"/>
                  </a:lnTo>
                  <a:lnTo>
                    <a:pt x="15134" y="10986"/>
                  </a:lnTo>
                  <a:lnTo>
                    <a:pt x="16647" y="11172"/>
                  </a:lnTo>
                  <a:lnTo>
                    <a:pt x="18298" y="11731"/>
                  </a:lnTo>
                  <a:lnTo>
                    <a:pt x="18711" y="12010"/>
                  </a:lnTo>
                  <a:lnTo>
                    <a:pt x="19261" y="12755"/>
                  </a:lnTo>
                  <a:lnTo>
                    <a:pt x="19811" y="13593"/>
                  </a:lnTo>
                  <a:lnTo>
                    <a:pt x="20087" y="14617"/>
                  </a:lnTo>
                  <a:lnTo>
                    <a:pt x="20224" y="15921"/>
                  </a:lnTo>
                  <a:lnTo>
                    <a:pt x="20224" y="17503"/>
                  </a:lnTo>
                  <a:lnTo>
                    <a:pt x="20362" y="19086"/>
                  </a:lnTo>
                  <a:lnTo>
                    <a:pt x="20499" y="20203"/>
                  </a:lnTo>
                  <a:lnTo>
                    <a:pt x="20775" y="20576"/>
                  </a:lnTo>
                  <a:lnTo>
                    <a:pt x="20912" y="20948"/>
                  </a:lnTo>
                  <a:lnTo>
                    <a:pt x="21600" y="21414"/>
                  </a:lnTo>
                  <a:lnTo>
                    <a:pt x="21600" y="21600"/>
                  </a:lnTo>
                  <a:lnTo>
                    <a:pt x="14859" y="21600"/>
                  </a:lnTo>
                  <a:lnTo>
                    <a:pt x="14446" y="21134"/>
                  </a:lnTo>
                  <a:lnTo>
                    <a:pt x="14171" y="20576"/>
                  </a:lnTo>
                  <a:lnTo>
                    <a:pt x="14033" y="20017"/>
                  </a:lnTo>
                  <a:lnTo>
                    <a:pt x="14033" y="19366"/>
                  </a:lnTo>
                  <a:lnTo>
                    <a:pt x="13758" y="15176"/>
                  </a:lnTo>
                  <a:lnTo>
                    <a:pt x="13758" y="14617"/>
                  </a:lnTo>
                  <a:lnTo>
                    <a:pt x="13620" y="14059"/>
                  </a:lnTo>
                  <a:lnTo>
                    <a:pt x="13208" y="13593"/>
                  </a:lnTo>
                  <a:lnTo>
                    <a:pt x="12932" y="13221"/>
                  </a:lnTo>
                  <a:lnTo>
                    <a:pt x="11557" y="12662"/>
                  </a:lnTo>
                  <a:lnTo>
                    <a:pt x="10869" y="12569"/>
                  </a:lnTo>
                  <a:lnTo>
                    <a:pt x="9906" y="12476"/>
                  </a:lnTo>
                  <a:lnTo>
                    <a:pt x="6604" y="12476"/>
                  </a:lnTo>
                  <a:lnTo>
                    <a:pt x="6604" y="21600"/>
                  </a:lnTo>
                  <a:lnTo>
                    <a:pt x="0" y="21600"/>
                  </a:lnTo>
                  <a:lnTo>
                    <a:pt x="0" y="0"/>
                  </a:lnTo>
                  <a:close/>
                  <a:moveTo>
                    <a:pt x="6604" y="9403"/>
                  </a:moveTo>
                  <a:lnTo>
                    <a:pt x="10318" y="9403"/>
                  </a:lnTo>
                  <a:lnTo>
                    <a:pt x="11282" y="9217"/>
                  </a:lnTo>
                  <a:lnTo>
                    <a:pt x="11969" y="9031"/>
                  </a:lnTo>
                  <a:lnTo>
                    <a:pt x="13345" y="8286"/>
                  </a:lnTo>
                  <a:lnTo>
                    <a:pt x="13758" y="7728"/>
                  </a:lnTo>
                  <a:lnTo>
                    <a:pt x="14033" y="6983"/>
                  </a:lnTo>
                  <a:lnTo>
                    <a:pt x="14033" y="5493"/>
                  </a:lnTo>
                  <a:lnTo>
                    <a:pt x="13758" y="4934"/>
                  </a:lnTo>
                  <a:lnTo>
                    <a:pt x="13483" y="4469"/>
                  </a:lnTo>
                  <a:lnTo>
                    <a:pt x="12932" y="4003"/>
                  </a:lnTo>
                  <a:lnTo>
                    <a:pt x="12245" y="3724"/>
                  </a:lnTo>
                  <a:lnTo>
                    <a:pt x="11419" y="3445"/>
                  </a:lnTo>
                  <a:lnTo>
                    <a:pt x="10594" y="3259"/>
                  </a:lnTo>
                  <a:lnTo>
                    <a:pt x="9493" y="3166"/>
                  </a:lnTo>
                  <a:lnTo>
                    <a:pt x="6604" y="3166"/>
                  </a:lnTo>
                  <a:lnTo>
                    <a:pt x="6604" y="9403"/>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98" name="Freeform 12"/>
            <p:cNvSpPr/>
            <p:nvPr/>
          </p:nvSpPr>
          <p:spPr>
            <a:xfrm>
              <a:off x="1663999" y="3765"/>
              <a:ext cx="165648" cy="29364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21109" y="3631"/>
                  </a:lnTo>
                  <a:lnTo>
                    <a:pt x="7527" y="3631"/>
                  </a:lnTo>
                  <a:lnTo>
                    <a:pt x="7527" y="8659"/>
                  </a:lnTo>
                  <a:lnTo>
                    <a:pt x="20291" y="8659"/>
                  </a:lnTo>
                  <a:lnTo>
                    <a:pt x="20291" y="12290"/>
                  </a:lnTo>
                  <a:lnTo>
                    <a:pt x="7527" y="12290"/>
                  </a:lnTo>
                  <a:lnTo>
                    <a:pt x="7527" y="17969"/>
                  </a:lnTo>
                  <a:lnTo>
                    <a:pt x="21600" y="17969"/>
                  </a:lnTo>
                  <a:lnTo>
                    <a:pt x="21600" y="21600"/>
                  </a:lnTo>
                  <a:lnTo>
                    <a:pt x="0" y="21600"/>
                  </a:lnTo>
                  <a:lnTo>
                    <a:pt x="0" y="0"/>
                  </a:lnTo>
                  <a:lnTo>
                    <a:pt x="21109"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899" name="Freeform 13"/>
            <p:cNvSpPr/>
            <p:nvPr/>
          </p:nvSpPr>
          <p:spPr>
            <a:xfrm>
              <a:off x="1863530" y="3765"/>
              <a:ext cx="192002" cy="293648"/>
            </a:xfrm>
            <a:custGeom>
              <a:avLst/>
              <a:gdLst/>
              <a:ahLst/>
              <a:cxnLst>
                <a:cxn ang="0">
                  <a:pos x="wd2" y="hd2"/>
                </a:cxn>
                <a:cxn ang="5400000">
                  <a:pos x="wd2" y="hd2"/>
                </a:cxn>
                <a:cxn ang="10800000">
                  <a:pos x="wd2" y="hd2"/>
                </a:cxn>
                <a:cxn ang="16200000">
                  <a:pos x="wd2" y="hd2"/>
                </a:cxn>
              </a:cxnLst>
              <a:rect l="0" t="0" r="r" b="b"/>
              <a:pathLst>
                <a:path w="21600" h="21600" extrusionOk="0">
                  <a:moveTo>
                    <a:pt x="7574" y="0"/>
                  </a:moveTo>
                  <a:lnTo>
                    <a:pt x="15569" y="14803"/>
                  </a:lnTo>
                  <a:lnTo>
                    <a:pt x="15709" y="14803"/>
                  </a:lnTo>
                  <a:lnTo>
                    <a:pt x="15709" y="0"/>
                  </a:lnTo>
                  <a:lnTo>
                    <a:pt x="21600" y="0"/>
                  </a:lnTo>
                  <a:lnTo>
                    <a:pt x="21600" y="21600"/>
                  </a:lnTo>
                  <a:lnTo>
                    <a:pt x="14306" y="21600"/>
                  </a:lnTo>
                  <a:lnTo>
                    <a:pt x="6171" y="6517"/>
                  </a:lnTo>
                  <a:lnTo>
                    <a:pt x="6171" y="21600"/>
                  </a:lnTo>
                  <a:lnTo>
                    <a:pt x="0" y="21600"/>
                  </a:lnTo>
                  <a:lnTo>
                    <a:pt x="0" y="0"/>
                  </a:lnTo>
                  <a:lnTo>
                    <a:pt x="7574"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900" name="Freeform 14"/>
            <p:cNvSpPr/>
            <p:nvPr/>
          </p:nvSpPr>
          <p:spPr>
            <a:xfrm>
              <a:off x="2081882" y="3765"/>
              <a:ext cx="225883" cy="293648"/>
            </a:xfrm>
            <a:custGeom>
              <a:avLst/>
              <a:gdLst/>
              <a:ahLst/>
              <a:cxnLst>
                <a:cxn ang="0">
                  <a:pos x="wd2" y="hd2"/>
                </a:cxn>
                <a:cxn ang="5400000">
                  <a:pos x="wd2" y="hd2"/>
                </a:cxn>
                <a:cxn ang="10800000">
                  <a:pos x="wd2" y="hd2"/>
                </a:cxn>
                <a:cxn ang="16200000">
                  <a:pos x="wd2" y="hd2"/>
                </a:cxn>
              </a:cxnLst>
              <a:rect l="0" t="0" r="r" b="b"/>
              <a:pathLst>
                <a:path w="21600" h="21600" extrusionOk="0">
                  <a:moveTo>
                    <a:pt x="7320" y="0"/>
                  </a:moveTo>
                  <a:lnTo>
                    <a:pt x="14280" y="0"/>
                  </a:lnTo>
                  <a:lnTo>
                    <a:pt x="21600" y="21600"/>
                  </a:lnTo>
                  <a:lnTo>
                    <a:pt x="15720" y="21600"/>
                  </a:lnTo>
                  <a:lnTo>
                    <a:pt x="14520" y="17038"/>
                  </a:lnTo>
                  <a:lnTo>
                    <a:pt x="7080" y="17038"/>
                  </a:lnTo>
                  <a:lnTo>
                    <a:pt x="5760" y="21600"/>
                  </a:lnTo>
                  <a:lnTo>
                    <a:pt x="0" y="21600"/>
                  </a:lnTo>
                  <a:lnTo>
                    <a:pt x="7320" y="0"/>
                  </a:lnTo>
                  <a:close/>
                  <a:moveTo>
                    <a:pt x="8040" y="13500"/>
                  </a:moveTo>
                  <a:lnTo>
                    <a:pt x="13560" y="13500"/>
                  </a:lnTo>
                  <a:lnTo>
                    <a:pt x="10800" y="3817"/>
                  </a:lnTo>
                  <a:lnTo>
                    <a:pt x="8040" y="135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901" name="Freeform 15"/>
            <p:cNvSpPr/>
            <p:nvPr/>
          </p:nvSpPr>
          <p:spPr>
            <a:xfrm>
              <a:off x="2322823" y="3765"/>
              <a:ext cx="184473" cy="297414"/>
            </a:xfrm>
            <a:custGeom>
              <a:avLst/>
              <a:gdLst/>
              <a:ahLst/>
              <a:cxnLst>
                <a:cxn ang="0">
                  <a:pos x="wd2" y="hd2"/>
                </a:cxn>
                <a:cxn ang="5400000">
                  <a:pos x="wd2" y="hd2"/>
                </a:cxn>
                <a:cxn ang="10800000">
                  <a:pos x="wd2" y="hd2"/>
                </a:cxn>
                <a:cxn ang="16200000">
                  <a:pos x="wd2" y="hd2"/>
                </a:cxn>
              </a:cxnLst>
              <a:rect l="0" t="0" r="r" b="b"/>
              <a:pathLst>
                <a:path w="21600" h="21600" extrusionOk="0">
                  <a:moveTo>
                    <a:pt x="6714" y="0"/>
                  </a:moveTo>
                  <a:lnTo>
                    <a:pt x="6714" y="14827"/>
                  </a:lnTo>
                  <a:lnTo>
                    <a:pt x="7005" y="16292"/>
                  </a:lnTo>
                  <a:lnTo>
                    <a:pt x="7151" y="16841"/>
                  </a:lnTo>
                  <a:lnTo>
                    <a:pt x="7589" y="17390"/>
                  </a:lnTo>
                  <a:lnTo>
                    <a:pt x="8027" y="17847"/>
                  </a:lnTo>
                  <a:lnTo>
                    <a:pt x="8757" y="18214"/>
                  </a:lnTo>
                  <a:lnTo>
                    <a:pt x="9778" y="18488"/>
                  </a:lnTo>
                  <a:lnTo>
                    <a:pt x="11968" y="18488"/>
                  </a:lnTo>
                  <a:lnTo>
                    <a:pt x="12843" y="18214"/>
                  </a:lnTo>
                  <a:lnTo>
                    <a:pt x="13427" y="17847"/>
                  </a:lnTo>
                  <a:lnTo>
                    <a:pt x="14011" y="17390"/>
                  </a:lnTo>
                  <a:lnTo>
                    <a:pt x="14595" y="16292"/>
                  </a:lnTo>
                  <a:lnTo>
                    <a:pt x="14741" y="15559"/>
                  </a:lnTo>
                  <a:lnTo>
                    <a:pt x="14741" y="0"/>
                  </a:lnTo>
                  <a:lnTo>
                    <a:pt x="21600" y="0"/>
                  </a:lnTo>
                  <a:lnTo>
                    <a:pt x="21600" y="15742"/>
                  </a:lnTo>
                  <a:lnTo>
                    <a:pt x="21454" y="16658"/>
                  </a:lnTo>
                  <a:lnTo>
                    <a:pt x="21016" y="17390"/>
                  </a:lnTo>
                  <a:lnTo>
                    <a:pt x="20578" y="18214"/>
                  </a:lnTo>
                  <a:lnTo>
                    <a:pt x="20141" y="18854"/>
                  </a:lnTo>
                  <a:lnTo>
                    <a:pt x="19557" y="19403"/>
                  </a:lnTo>
                  <a:lnTo>
                    <a:pt x="18973" y="19861"/>
                  </a:lnTo>
                  <a:lnTo>
                    <a:pt x="17514" y="20593"/>
                  </a:lnTo>
                  <a:lnTo>
                    <a:pt x="15762" y="21142"/>
                  </a:lnTo>
                  <a:lnTo>
                    <a:pt x="14886" y="21325"/>
                  </a:lnTo>
                  <a:lnTo>
                    <a:pt x="12843" y="21600"/>
                  </a:lnTo>
                  <a:lnTo>
                    <a:pt x="8611" y="21600"/>
                  </a:lnTo>
                  <a:lnTo>
                    <a:pt x="6714" y="21417"/>
                  </a:lnTo>
                  <a:lnTo>
                    <a:pt x="5838" y="21234"/>
                  </a:lnTo>
                  <a:lnTo>
                    <a:pt x="4086" y="20685"/>
                  </a:lnTo>
                  <a:lnTo>
                    <a:pt x="3357" y="20410"/>
                  </a:lnTo>
                  <a:lnTo>
                    <a:pt x="2627" y="19953"/>
                  </a:lnTo>
                  <a:lnTo>
                    <a:pt x="2043" y="19495"/>
                  </a:lnTo>
                  <a:lnTo>
                    <a:pt x="1459" y="18946"/>
                  </a:lnTo>
                  <a:lnTo>
                    <a:pt x="876" y="18305"/>
                  </a:lnTo>
                  <a:lnTo>
                    <a:pt x="292" y="16658"/>
                  </a:lnTo>
                  <a:lnTo>
                    <a:pt x="146" y="15834"/>
                  </a:lnTo>
                  <a:lnTo>
                    <a:pt x="0" y="14827"/>
                  </a:lnTo>
                  <a:lnTo>
                    <a:pt x="0" y="0"/>
                  </a:lnTo>
                  <a:lnTo>
                    <a:pt x="6714"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902" name="Freeform 16"/>
            <p:cNvSpPr/>
            <p:nvPr/>
          </p:nvSpPr>
          <p:spPr>
            <a:xfrm>
              <a:off x="2556235" y="3765"/>
              <a:ext cx="165648" cy="2936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7809" y="0"/>
                  </a:lnTo>
                  <a:lnTo>
                    <a:pt x="7809" y="17969"/>
                  </a:lnTo>
                  <a:lnTo>
                    <a:pt x="21600" y="17969"/>
                  </a:lnTo>
                  <a:lnTo>
                    <a:pt x="21600" y="21600"/>
                  </a:lnTo>
                  <a:lnTo>
                    <a:pt x="0"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903" name="Freeform 17"/>
            <p:cNvSpPr/>
            <p:nvPr/>
          </p:nvSpPr>
          <p:spPr>
            <a:xfrm>
              <a:off x="2695528" y="3765"/>
              <a:ext cx="184473" cy="2936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631"/>
                  </a:lnTo>
                  <a:lnTo>
                    <a:pt x="14157" y="3631"/>
                  </a:lnTo>
                  <a:lnTo>
                    <a:pt x="14157" y="21600"/>
                  </a:lnTo>
                  <a:lnTo>
                    <a:pt x="7443" y="21600"/>
                  </a:lnTo>
                  <a:lnTo>
                    <a:pt x="7443" y="3631"/>
                  </a:lnTo>
                  <a:lnTo>
                    <a:pt x="0" y="3631"/>
                  </a:lnTo>
                  <a:lnTo>
                    <a:pt x="0" y="0"/>
                  </a:lnTo>
                  <a:lnTo>
                    <a:pt x="21600"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grpSp>
      <p:pic>
        <p:nvPicPr>
          <p:cNvPr id="905" name="Image 11" descr="Image 11"/>
          <p:cNvPicPr>
            <a:picLocks noChangeAspect="1"/>
          </p:cNvPicPr>
          <p:nvPr/>
        </p:nvPicPr>
        <p:blipFill>
          <a:blip r:embed="rId2"/>
          <a:srcRect b="53560"/>
          <a:stretch>
            <a:fillRect/>
          </a:stretch>
        </p:blipFill>
        <p:spPr>
          <a:xfrm>
            <a:off x="275076" y="12743729"/>
            <a:ext cx="1250767" cy="900550"/>
          </a:xfrm>
          <a:prstGeom prst="rect">
            <a:avLst/>
          </a:prstGeom>
          <a:ln w="12700">
            <a:miter lim="400000"/>
          </a:ln>
        </p:spPr>
      </p:pic>
      <p:sp>
        <p:nvSpPr>
          <p:cNvPr id="906" name="Slide Number"/>
          <p:cNvSpPr txBox="1">
            <a:spLocks noGrp="1"/>
          </p:cNvSpPr>
          <p:nvPr>
            <p:ph type="sldNum" sz="quarter" idx="2"/>
          </p:nvPr>
        </p:nvSpPr>
        <p:spPr>
          <a:xfrm>
            <a:off x="18885279" y="13156846"/>
            <a:ext cx="508398" cy="215901"/>
          </a:xfrm>
          <a:prstGeom prst="rect">
            <a:avLst/>
          </a:prstGeom>
        </p:spPr>
        <p:txBody>
          <a:bodyPr lIns="0" tIns="0" rIns="0" bIns="0" anchor="b"/>
          <a:lstStyle>
            <a:lvl1pPr algn="l">
              <a:defRPr sz="1600">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Section Title Green">
    <p:bg>
      <p:bgPr>
        <a:solidFill>
          <a:srgbClr val="58B6C0"/>
        </a:solidFill>
        <a:effectLst/>
      </p:bgPr>
    </p:bg>
    <p:spTree>
      <p:nvGrpSpPr>
        <p:cNvPr id="1" name=""/>
        <p:cNvGrpSpPr/>
        <p:nvPr/>
      </p:nvGrpSpPr>
      <p:grpSpPr>
        <a:xfrm>
          <a:off x="0" y="0"/>
          <a:ext cx="0" cy="0"/>
          <a:chOff x="0" y="0"/>
          <a:chExt cx="0" cy="0"/>
        </a:xfrm>
      </p:grpSpPr>
      <p:sp>
        <p:nvSpPr>
          <p:cNvPr id="921" name="Body Level One…"/>
          <p:cNvSpPr txBox="1">
            <a:spLocks noGrp="1"/>
          </p:cNvSpPr>
          <p:nvPr>
            <p:ph type="body" sz="half" idx="1"/>
          </p:nvPr>
        </p:nvSpPr>
        <p:spPr>
          <a:xfrm>
            <a:off x="1054770" y="3546479"/>
            <a:ext cx="21886334" cy="4251324"/>
          </a:xfrm>
          <a:prstGeom prst="rect">
            <a:avLst/>
          </a:prstGeom>
        </p:spPr>
        <p:txBody>
          <a:bodyPr>
            <a:normAutofit/>
          </a:bodyPr>
          <a:lstStyle>
            <a:lvl1pPr defTabSz="1371671">
              <a:lnSpc>
                <a:spcPct val="90000"/>
              </a:lnSpc>
              <a:spcBef>
                <a:spcPts val="4600"/>
              </a:spcBef>
              <a:defRPr sz="19200" spc="-149">
                <a:solidFill>
                  <a:srgbClr val="FFFFFF"/>
                </a:solidFill>
                <a:latin typeface="Open Sans Regular"/>
                <a:ea typeface="Open Sans Regular"/>
                <a:cs typeface="Open Sans Regular"/>
                <a:sym typeface="Open Sans Regular"/>
              </a:defRPr>
            </a:lvl1pPr>
            <a:lvl2pPr defTabSz="1371671">
              <a:lnSpc>
                <a:spcPct val="90000"/>
              </a:lnSpc>
              <a:spcBef>
                <a:spcPts val="4600"/>
              </a:spcBef>
              <a:defRPr sz="19200" spc="-149">
                <a:solidFill>
                  <a:srgbClr val="FFFFFF"/>
                </a:solidFill>
                <a:latin typeface="Open Sans Regular"/>
                <a:ea typeface="Open Sans Regular"/>
                <a:cs typeface="Open Sans Regular"/>
                <a:sym typeface="Open Sans Regular"/>
              </a:defRPr>
            </a:lvl2pPr>
            <a:lvl3pPr defTabSz="1371671">
              <a:lnSpc>
                <a:spcPct val="90000"/>
              </a:lnSpc>
              <a:spcBef>
                <a:spcPts val="4600"/>
              </a:spcBef>
              <a:defRPr sz="19200" spc="-149">
                <a:solidFill>
                  <a:srgbClr val="FFFFFF"/>
                </a:solidFill>
                <a:latin typeface="Open Sans Regular"/>
                <a:ea typeface="Open Sans Regular"/>
                <a:cs typeface="Open Sans Regular"/>
                <a:sym typeface="Open Sans Regular"/>
              </a:defRPr>
            </a:lvl3pPr>
            <a:lvl4pPr defTabSz="1371671">
              <a:lnSpc>
                <a:spcPct val="90000"/>
              </a:lnSpc>
              <a:spcBef>
                <a:spcPts val="4600"/>
              </a:spcBef>
              <a:defRPr sz="19200" spc="-149">
                <a:solidFill>
                  <a:srgbClr val="FFFFFF"/>
                </a:solidFill>
                <a:latin typeface="Open Sans Regular"/>
                <a:ea typeface="Open Sans Regular"/>
                <a:cs typeface="Open Sans Regular"/>
                <a:sym typeface="Open Sans Regular"/>
              </a:defRPr>
            </a:lvl4pPr>
            <a:lvl5pPr defTabSz="1371671">
              <a:lnSpc>
                <a:spcPct val="90000"/>
              </a:lnSpc>
              <a:spcBef>
                <a:spcPts val="4600"/>
              </a:spcBef>
              <a:defRPr sz="19200" spc="-149">
                <a:solidFill>
                  <a:srgbClr val="FFFFFF"/>
                </a:solidFill>
                <a:latin typeface="Open Sans Regular"/>
                <a:ea typeface="Open Sans Regular"/>
                <a:cs typeface="Open Sans Regular"/>
                <a:sym typeface="Open Sans Regular"/>
              </a:defRPr>
            </a:lvl5pPr>
          </a:lstStyle>
          <a:p>
            <a:r>
              <a:t>Body Level One</a:t>
            </a:r>
          </a:p>
          <a:p>
            <a:pPr lvl="1"/>
            <a:r>
              <a:t>Body Level Two</a:t>
            </a:r>
          </a:p>
          <a:p>
            <a:pPr lvl="2"/>
            <a:r>
              <a:t>Body Level Three</a:t>
            </a:r>
          </a:p>
          <a:p>
            <a:pPr lvl="3"/>
            <a:r>
              <a:t>Body Level Four</a:t>
            </a:r>
          </a:p>
          <a:p>
            <a:pPr lvl="4"/>
            <a:r>
              <a:t>Body Level Five</a:t>
            </a:r>
          </a:p>
        </p:txBody>
      </p:sp>
      <p:sp>
        <p:nvSpPr>
          <p:cNvPr id="922" name="Text Placeholder 8"/>
          <p:cNvSpPr>
            <a:spLocks noGrp="1"/>
          </p:cNvSpPr>
          <p:nvPr>
            <p:ph type="body" sz="quarter" idx="21"/>
          </p:nvPr>
        </p:nvSpPr>
        <p:spPr>
          <a:xfrm>
            <a:off x="1248841" y="8013701"/>
            <a:ext cx="21886335" cy="1148556"/>
          </a:xfrm>
          <a:prstGeom prst="rect">
            <a:avLst/>
          </a:prstGeom>
        </p:spPr>
        <p:txBody>
          <a:bodyPr>
            <a:normAutofit/>
          </a:bodyPr>
          <a:lstStyle/>
          <a:p>
            <a:pPr defTabSz="1371671">
              <a:lnSpc>
                <a:spcPct val="90000"/>
              </a:lnSpc>
              <a:spcBef>
                <a:spcPts val="1100"/>
              </a:spcBef>
              <a:defRPr sz="4800" spc="-266">
                <a:solidFill>
                  <a:srgbClr val="FFFFFF"/>
                </a:solidFill>
                <a:latin typeface="Open Sans Regular"/>
                <a:ea typeface="Open Sans Regular"/>
                <a:cs typeface="Open Sans Regular"/>
                <a:sym typeface="Open Sans Regular"/>
              </a:defRPr>
            </a:pPr>
            <a:endParaRPr/>
          </a:p>
        </p:txBody>
      </p:sp>
      <p:sp>
        <p:nvSpPr>
          <p:cNvPr id="923" name="Slide Number"/>
          <p:cNvSpPr txBox="1">
            <a:spLocks noGrp="1"/>
          </p:cNvSpPr>
          <p:nvPr>
            <p:ph type="sldNum" sz="quarter" idx="2"/>
          </p:nvPr>
        </p:nvSpPr>
        <p:spPr>
          <a:xfrm>
            <a:off x="11785599" y="12317730"/>
            <a:ext cx="5689601" cy="789940"/>
          </a:xfrm>
          <a:prstGeom prst="rect">
            <a:avLst/>
          </a:prstGeom>
        </p:spPr>
        <p:txBody>
          <a:bodyPr/>
          <a:lstStyle>
            <a:lvl1pPr>
              <a:defRPr>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2_Diapositive de titre">
    <p:spTree>
      <p:nvGrpSpPr>
        <p:cNvPr id="1" name=""/>
        <p:cNvGrpSpPr/>
        <p:nvPr/>
      </p:nvGrpSpPr>
      <p:grpSpPr>
        <a:xfrm>
          <a:off x="0" y="0"/>
          <a:ext cx="0" cy="0"/>
          <a:chOff x="0" y="0"/>
          <a:chExt cx="0" cy="0"/>
        </a:xfrm>
      </p:grpSpPr>
      <p:pic>
        <p:nvPicPr>
          <p:cNvPr id="939" name="Image 18" descr="Image 18"/>
          <p:cNvPicPr>
            <a:picLocks noChangeAspect="1"/>
          </p:cNvPicPr>
          <p:nvPr/>
        </p:nvPicPr>
        <p:blipFill>
          <a:blip r:embed="rId2">
            <a:alphaModFix amt="60000"/>
          </a:blip>
          <a:srcRect t="8989" b="12460"/>
          <a:stretch>
            <a:fillRect/>
          </a:stretch>
        </p:blipFill>
        <p:spPr>
          <a:xfrm>
            <a:off x="-2" y="-1"/>
            <a:ext cx="24384001" cy="13716001"/>
          </a:xfrm>
          <a:prstGeom prst="rect">
            <a:avLst/>
          </a:prstGeom>
          <a:ln w="12700">
            <a:miter lim="400000"/>
          </a:ln>
        </p:spPr>
      </p:pic>
      <p:sp>
        <p:nvSpPr>
          <p:cNvPr id="940" name="Title Text"/>
          <p:cNvSpPr txBox="1">
            <a:spLocks noGrp="1"/>
          </p:cNvSpPr>
          <p:nvPr>
            <p:ph type="title"/>
          </p:nvPr>
        </p:nvSpPr>
        <p:spPr>
          <a:xfrm>
            <a:off x="5213134" y="12440061"/>
            <a:ext cx="13598636" cy="893233"/>
          </a:xfrm>
          <a:prstGeom prst="rect">
            <a:avLst/>
          </a:prstGeom>
        </p:spPr>
        <p:txBody>
          <a:bodyPr anchor="t">
            <a:normAutofit/>
          </a:bodyPr>
          <a:lstStyle>
            <a:lvl1pPr algn="l" defTabSz="1828800">
              <a:lnSpc>
                <a:spcPct val="90000"/>
              </a:lnSpc>
              <a:defRPr sz="3200">
                <a:solidFill>
                  <a:srgbClr val="808080"/>
                </a:solidFill>
              </a:defRPr>
            </a:lvl1pPr>
          </a:lstStyle>
          <a:p>
            <a:r>
              <a:t>Title Text</a:t>
            </a:r>
          </a:p>
        </p:txBody>
      </p:sp>
      <p:pic>
        <p:nvPicPr>
          <p:cNvPr id="941" name="Picture 5" descr="Picture 5"/>
          <p:cNvPicPr>
            <a:picLocks noChangeAspect="1"/>
          </p:cNvPicPr>
          <p:nvPr/>
        </p:nvPicPr>
        <p:blipFill>
          <a:blip r:embed="rId3"/>
          <a:stretch>
            <a:fillRect/>
          </a:stretch>
        </p:blipFill>
        <p:spPr>
          <a:xfrm>
            <a:off x="148257" y="12265648"/>
            <a:ext cx="1337497" cy="1293897"/>
          </a:xfrm>
          <a:prstGeom prst="rect">
            <a:avLst/>
          </a:prstGeom>
          <a:ln w="12700">
            <a:miter lim="400000"/>
          </a:ln>
        </p:spPr>
      </p:pic>
      <p:pic>
        <p:nvPicPr>
          <p:cNvPr id="942" name="Image 14" descr="Image 14"/>
          <p:cNvPicPr>
            <a:picLocks noChangeAspect="1"/>
          </p:cNvPicPr>
          <p:nvPr/>
        </p:nvPicPr>
        <p:blipFill>
          <a:blip r:embed="rId4"/>
          <a:stretch>
            <a:fillRect/>
          </a:stretch>
        </p:blipFill>
        <p:spPr>
          <a:xfrm>
            <a:off x="20621105" y="14174385"/>
            <a:ext cx="3543772" cy="1213959"/>
          </a:xfrm>
          <a:prstGeom prst="rect">
            <a:avLst/>
          </a:prstGeom>
          <a:ln w="12700">
            <a:miter lim="400000"/>
          </a:ln>
        </p:spPr>
      </p:pic>
      <p:sp>
        <p:nvSpPr>
          <p:cNvPr id="9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VIDE2">
    <p:spTree>
      <p:nvGrpSpPr>
        <p:cNvPr id="1" name=""/>
        <p:cNvGrpSpPr/>
        <p:nvPr/>
      </p:nvGrpSpPr>
      <p:grpSpPr>
        <a:xfrm>
          <a:off x="0" y="0"/>
          <a:ext cx="0" cy="0"/>
          <a:chOff x="0" y="0"/>
          <a:chExt cx="0" cy="0"/>
        </a:xfrm>
      </p:grpSpPr>
      <p:pic>
        <p:nvPicPr>
          <p:cNvPr id="950" name="Image 14" descr="Image 14"/>
          <p:cNvPicPr>
            <a:picLocks noChangeAspect="1"/>
          </p:cNvPicPr>
          <p:nvPr/>
        </p:nvPicPr>
        <p:blipFill>
          <a:blip r:embed="rId2"/>
          <a:stretch>
            <a:fillRect/>
          </a:stretch>
        </p:blipFill>
        <p:spPr>
          <a:xfrm>
            <a:off x="21162390" y="14425189"/>
            <a:ext cx="3221612" cy="1103598"/>
          </a:xfrm>
          <a:prstGeom prst="rect">
            <a:avLst/>
          </a:prstGeom>
          <a:ln w="12700">
            <a:miter lim="400000"/>
          </a:ln>
        </p:spPr>
      </p:pic>
      <p:sp>
        <p:nvSpPr>
          <p:cNvPr id="951" name="Title Text"/>
          <p:cNvSpPr txBox="1">
            <a:spLocks noGrp="1"/>
          </p:cNvSpPr>
          <p:nvPr>
            <p:ph type="title"/>
          </p:nvPr>
        </p:nvSpPr>
        <p:spPr>
          <a:xfrm>
            <a:off x="5213135" y="12440061"/>
            <a:ext cx="13598636" cy="893233"/>
          </a:xfrm>
          <a:prstGeom prst="rect">
            <a:avLst/>
          </a:prstGeom>
        </p:spPr>
        <p:txBody>
          <a:bodyPr anchor="t">
            <a:normAutofit/>
          </a:bodyPr>
          <a:lstStyle>
            <a:lvl1pPr algn="l" defTabSz="1828800">
              <a:lnSpc>
                <a:spcPct val="90000"/>
              </a:lnSpc>
              <a:defRPr sz="3200">
                <a:solidFill>
                  <a:srgbClr val="808080"/>
                </a:solidFill>
                <a:latin typeface="Helvetica"/>
                <a:ea typeface="Helvetica"/>
                <a:cs typeface="Helvetica"/>
                <a:sym typeface="Helvetica"/>
              </a:defRPr>
            </a:lvl1pPr>
          </a:lstStyle>
          <a:p>
            <a:r>
              <a:t>Title Text</a:t>
            </a:r>
          </a:p>
        </p:txBody>
      </p:sp>
      <p:pic>
        <p:nvPicPr>
          <p:cNvPr id="952" name="Picture 5" descr="Picture 5"/>
          <p:cNvPicPr>
            <a:picLocks noChangeAspect="1"/>
          </p:cNvPicPr>
          <p:nvPr/>
        </p:nvPicPr>
        <p:blipFill>
          <a:blip r:embed="rId3"/>
          <a:stretch>
            <a:fillRect/>
          </a:stretch>
        </p:blipFill>
        <p:spPr>
          <a:xfrm>
            <a:off x="148257" y="12265648"/>
            <a:ext cx="1337498" cy="1293897"/>
          </a:xfrm>
          <a:prstGeom prst="rect">
            <a:avLst/>
          </a:prstGeom>
          <a:ln w="12700">
            <a:miter lim="400000"/>
          </a:ln>
        </p:spPr>
      </p:pic>
      <p:sp>
        <p:nvSpPr>
          <p:cNvPr id="953"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_EXPLICATIONS">
    <p:spTree>
      <p:nvGrpSpPr>
        <p:cNvPr id="1" name=""/>
        <p:cNvGrpSpPr/>
        <p:nvPr/>
      </p:nvGrpSpPr>
      <p:grpSpPr>
        <a:xfrm>
          <a:off x="0" y="0"/>
          <a:ext cx="0" cy="0"/>
          <a:chOff x="0" y="0"/>
          <a:chExt cx="0" cy="0"/>
        </a:xfrm>
      </p:grpSpPr>
      <p:sp>
        <p:nvSpPr>
          <p:cNvPr id="960" name="Title Text"/>
          <p:cNvSpPr txBox="1">
            <a:spLocks noGrp="1"/>
          </p:cNvSpPr>
          <p:nvPr>
            <p:ph type="title"/>
          </p:nvPr>
        </p:nvSpPr>
        <p:spPr>
          <a:xfrm>
            <a:off x="208560" y="123126"/>
            <a:ext cx="5436691" cy="13125476"/>
          </a:xfrm>
          <a:prstGeom prst="rect">
            <a:avLst/>
          </a:prstGeom>
        </p:spPr>
        <p:txBody>
          <a:bodyPr lIns="109728" tIns="109728" rIns="109728" bIns="109728" anchor="t">
            <a:normAutofit/>
          </a:bodyPr>
          <a:lstStyle>
            <a:lvl1pPr algn="l" defTabSz="914364">
              <a:lnSpc>
                <a:spcPct val="70000"/>
              </a:lnSpc>
              <a:defRPr sz="8000">
                <a:solidFill>
                  <a:srgbClr val="808080"/>
                </a:solidFill>
                <a:latin typeface="Open Sans Regular"/>
                <a:ea typeface="Open Sans Regular"/>
                <a:cs typeface="Open Sans Regular"/>
                <a:sym typeface="Open Sans Regular"/>
              </a:defRPr>
            </a:lvl1pPr>
          </a:lstStyle>
          <a:p>
            <a:r>
              <a:t>Title Text</a:t>
            </a:r>
          </a:p>
        </p:txBody>
      </p:sp>
      <p:sp>
        <p:nvSpPr>
          <p:cNvPr id="961" name="Body Level One…"/>
          <p:cNvSpPr txBox="1">
            <a:spLocks noGrp="1"/>
          </p:cNvSpPr>
          <p:nvPr>
            <p:ph type="body" idx="1"/>
          </p:nvPr>
        </p:nvSpPr>
        <p:spPr>
          <a:xfrm>
            <a:off x="6093370" y="123126"/>
            <a:ext cx="18287100" cy="13125476"/>
          </a:xfrm>
          <a:prstGeom prst="rect">
            <a:avLst/>
          </a:prstGeom>
        </p:spPr>
        <p:txBody>
          <a:bodyPr lIns="109728" tIns="109728" rIns="109728" bIns="109728">
            <a:normAutofit/>
          </a:bodyPr>
          <a:lstStyle>
            <a:lvl1pPr defTabSz="914364">
              <a:lnSpc>
                <a:spcPct val="60000"/>
              </a:lnSpc>
              <a:spcBef>
                <a:spcPts val="1400"/>
              </a:spcBef>
              <a:defRPr sz="4400">
                <a:solidFill>
                  <a:srgbClr val="808080"/>
                </a:solidFill>
                <a:latin typeface="Open Sans Regular"/>
                <a:ea typeface="Open Sans Regular"/>
                <a:cs typeface="Open Sans Regular"/>
                <a:sym typeface="Open Sans Regular"/>
              </a:defRPr>
            </a:lvl1pPr>
            <a:lvl2pPr indent="228600" defTabSz="914364">
              <a:lnSpc>
                <a:spcPct val="60000"/>
              </a:lnSpc>
              <a:spcBef>
                <a:spcPts val="1400"/>
              </a:spcBef>
              <a:defRPr sz="4400">
                <a:solidFill>
                  <a:srgbClr val="808080"/>
                </a:solidFill>
                <a:latin typeface="Open Sans Regular"/>
                <a:ea typeface="Open Sans Regular"/>
                <a:cs typeface="Open Sans Regular"/>
                <a:sym typeface="Open Sans Regular"/>
              </a:defRPr>
            </a:lvl2pPr>
            <a:lvl3pPr indent="457200" defTabSz="914364">
              <a:lnSpc>
                <a:spcPct val="60000"/>
              </a:lnSpc>
              <a:spcBef>
                <a:spcPts val="1400"/>
              </a:spcBef>
              <a:defRPr sz="4400">
                <a:solidFill>
                  <a:srgbClr val="808080"/>
                </a:solidFill>
                <a:latin typeface="Open Sans Regular"/>
                <a:ea typeface="Open Sans Regular"/>
                <a:cs typeface="Open Sans Regular"/>
                <a:sym typeface="Open Sans Regular"/>
              </a:defRPr>
            </a:lvl3pPr>
            <a:lvl4pPr indent="685800" defTabSz="914364">
              <a:lnSpc>
                <a:spcPct val="60000"/>
              </a:lnSpc>
              <a:spcBef>
                <a:spcPts val="1400"/>
              </a:spcBef>
              <a:defRPr sz="4400">
                <a:solidFill>
                  <a:srgbClr val="808080"/>
                </a:solidFill>
                <a:latin typeface="Open Sans Regular"/>
                <a:ea typeface="Open Sans Regular"/>
                <a:cs typeface="Open Sans Regular"/>
                <a:sym typeface="Open Sans Regular"/>
              </a:defRPr>
            </a:lvl4pPr>
            <a:lvl5pPr indent="914400" defTabSz="914364">
              <a:lnSpc>
                <a:spcPct val="60000"/>
              </a:lnSpc>
              <a:spcBef>
                <a:spcPts val="1400"/>
              </a:spcBef>
              <a:defRPr sz="4400">
                <a:solidFill>
                  <a:srgbClr val="808080"/>
                </a:solidFill>
                <a:latin typeface="Open Sans Regular"/>
                <a:ea typeface="Open Sans Regular"/>
                <a:cs typeface="Open Sans Regular"/>
                <a:sym typeface="Open Sans Regular"/>
              </a:defRPr>
            </a:lvl5pPr>
          </a:lstStyle>
          <a:p>
            <a:r>
              <a:t>Body Level One</a:t>
            </a:r>
          </a:p>
          <a:p>
            <a:pPr lvl="1"/>
            <a:r>
              <a:t>Body Level Two</a:t>
            </a:r>
          </a:p>
          <a:p>
            <a:pPr lvl="2"/>
            <a:r>
              <a:t>Body Level Three</a:t>
            </a:r>
          </a:p>
          <a:p>
            <a:pPr lvl="3"/>
            <a:r>
              <a:t>Body Level Four</a:t>
            </a:r>
          </a:p>
          <a:p>
            <a:pPr lvl="4"/>
            <a:r>
              <a:t>Body Level Five</a:t>
            </a:r>
          </a:p>
        </p:txBody>
      </p:sp>
      <p:sp>
        <p:nvSpPr>
          <p:cNvPr id="962" name="Slide Number"/>
          <p:cNvSpPr txBox="1">
            <a:spLocks noGrp="1"/>
          </p:cNvSpPr>
          <p:nvPr>
            <p:ph type="sldNum" sz="quarter" idx="2"/>
          </p:nvPr>
        </p:nvSpPr>
        <p:spPr>
          <a:xfrm>
            <a:off x="11826240" y="12344399"/>
            <a:ext cx="5120641" cy="736601"/>
          </a:xfrm>
          <a:prstGeom prst="rect">
            <a:avLst/>
          </a:prstGeom>
        </p:spPr>
        <p:txBody>
          <a:bodyPr lIns="109728" tIns="109728" rIns="109728" bIns="109728"/>
          <a:lstStyle>
            <a:lvl1pPr defTabSz="1097280">
              <a:defRPr sz="2600">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969" name="Image 12" descr="Image 12"/>
          <p:cNvPicPr>
            <a:picLocks noChangeAspect="1"/>
          </p:cNvPicPr>
          <p:nvPr/>
        </p:nvPicPr>
        <p:blipFill>
          <a:blip r:embed="rId2"/>
          <a:stretch>
            <a:fillRect/>
          </a:stretch>
        </p:blipFill>
        <p:spPr>
          <a:xfrm>
            <a:off x="215899" y="12523260"/>
            <a:ext cx="905935" cy="939801"/>
          </a:xfrm>
          <a:prstGeom prst="rect">
            <a:avLst/>
          </a:prstGeom>
          <a:ln w="12700">
            <a:miter lim="400000"/>
          </a:ln>
        </p:spPr>
      </p:pic>
      <p:sp>
        <p:nvSpPr>
          <p:cNvPr id="970" name="Slide Number"/>
          <p:cNvSpPr txBox="1">
            <a:spLocks noGrp="1"/>
          </p:cNvSpPr>
          <p:nvPr>
            <p:ph type="sldNum" sz="quarter" idx="2"/>
          </p:nvPr>
        </p:nvSpPr>
        <p:spPr>
          <a:xfrm>
            <a:off x="18885279" y="13156846"/>
            <a:ext cx="508398" cy="215901"/>
          </a:xfrm>
          <a:prstGeom prst="rect">
            <a:avLst/>
          </a:prstGeom>
        </p:spPr>
        <p:txBody>
          <a:bodyPr lIns="0" tIns="0" rIns="0" bIns="0" anchor="b"/>
          <a:lstStyle>
            <a:lvl1pPr algn="l">
              <a:defRPr sz="1600">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Bullets">
    <p:bg>
      <p:bgPr>
        <a:solidFill>
          <a:srgbClr val="222222"/>
        </a:solidFill>
        <a:effectLst/>
      </p:bgPr>
    </p:bg>
    <p:spTree>
      <p:nvGrpSpPr>
        <p:cNvPr id="1" name=""/>
        <p:cNvGrpSpPr/>
        <p:nvPr/>
      </p:nvGrpSpPr>
      <p:grpSpPr>
        <a:xfrm>
          <a:off x="0" y="0"/>
          <a:ext cx="0" cy="0"/>
          <a:chOff x="0" y="0"/>
          <a:chExt cx="0" cy="0"/>
        </a:xfrm>
      </p:grpSpPr>
      <p:sp>
        <p:nvSpPr>
          <p:cNvPr id="977"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978" name="Text"/>
          <p:cNvSpPr txBox="1">
            <a:spLocks noGrp="1"/>
          </p:cNvSpPr>
          <p:nvPr>
            <p:ph type="body" sz="quarter" idx="21"/>
          </p:nvPr>
        </p:nvSpPr>
        <p:spPr>
          <a:xfrm>
            <a:off x="762000" y="469900"/>
            <a:ext cx="20955000" cy="800101"/>
          </a:xfrm>
          <a:prstGeom prst="rect">
            <a:avLst/>
          </a:prstGeom>
        </p:spPr>
        <p:txBody>
          <a:bodyPr lIns="50800" tIns="50800" rIns="50800" bIns="50800" anchor="b">
            <a:spAutoFit/>
          </a:bodyPr>
          <a:lstStyle>
            <a:lvl1pPr defTabSz="647700">
              <a:lnSpc>
                <a:spcPct val="80000"/>
              </a:lnSpc>
              <a:spcBef>
                <a:spcPts val="0"/>
              </a:spcBef>
              <a:defRPr sz="3600" cap="all" spc="180">
                <a:solidFill>
                  <a:srgbClr val="838787"/>
                </a:solidFill>
                <a:latin typeface="Spectral Bold"/>
                <a:ea typeface="Spectral Bold"/>
                <a:cs typeface="Spectral Bold"/>
                <a:sym typeface="Spectral Bold"/>
              </a:defRPr>
            </a:lvl1pPr>
          </a:lstStyle>
          <a:p>
            <a:r>
              <a:t>Text</a:t>
            </a:r>
          </a:p>
        </p:txBody>
      </p:sp>
      <p:sp>
        <p:nvSpPr>
          <p:cNvPr id="979" name="Body Level One…"/>
          <p:cNvSpPr txBox="1">
            <a:spLocks noGrp="1"/>
          </p:cNvSpPr>
          <p:nvPr>
            <p:ph type="body" idx="1"/>
          </p:nvPr>
        </p:nvSpPr>
        <p:spPr>
          <a:xfrm>
            <a:off x="762000" y="3860800"/>
            <a:ext cx="22860000" cy="8585200"/>
          </a:xfrm>
          <a:prstGeom prst="rect">
            <a:avLst/>
          </a:prstGeom>
        </p:spPr>
        <p:txBody>
          <a:bodyPr lIns="50800" tIns="50800" rIns="50800" bIns="50800">
            <a:normAutofit/>
          </a:bodyPr>
          <a:lstStyle>
            <a:lvl1pPr marL="635000" indent="-635000" defTabSz="825500">
              <a:lnSpc>
                <a:spcPct val="90000"/>
              </a:lnSpc>
              <a:spcBef>
                <a:spcPts val="3900"/>
              </a:spcBef>
              <a:buClr>
                <a:schemeClr val="accent1"/>
              </a:buClr>
              <a:buSzPct val="125000"/>
              <a:buFont typeface="Palatino"/>
              <a:buChar char="▸"/>
              <a:defRPr sz="4800">
                <a:solidFill>
                  <a:srgbClr val="838787"/>
                </a:solidFill>
                <a:latin typeface="Palatino"/>
                <a:ea typeface="Palatino"/>
                <a:cs typeface="Palatino"/>
                <a:sym typeface="Palatino"/>
              </a:defRPr>
            </a:lvl1pPr>
            <a:lvl2pPr marL="1270000" indent="-635000" defTabSz="825500">
              <a:lnSpc>
                <a:spcPct val="90000"/>
              </a:lnSpc>
              <a:spcBef>
                <a:spcPts val="3900"/>
              </a:spcBef>
              <a:buClr>
                <a:schemeClr val="accent1"/>
              </a:buClr>
              <a:buSzPct val="125000"/>
              <a:buFont typeface="Palatino"/>
              <a:buChar char="▸"/>
              <a:defRPr sz="4800">
                <a:solidFill>
                  <a:srgbClr val="838787"/>
                </a:solidFill>
                <a:latin typeface="Palatino"/>
                <a:ea typeface="Palatino"/>
                <a:cs typeface="Palatino"/>
                <a:sym typeface="Palatino"/>
              </a:defRPr>
            </a:lvl2pPr>
            <a:lvl3pPr marL="1905000" indent="-635000" defTabSz="825500">
              <a:lnSpc>
                <a:spcPct val="90000"/>
              </a:lnSpc>
              <a:spcBef>
                <a:spcPts val="3900"/>
              </a:spcBef>
              <a:buClr>
                <a:schemeClr val="accent1"/>
              </a:buClr>
              <a:buSzPct val="125000"/>
              <a:buFont typeface="Palatino"/>
              <a:buChar char="▸"/>
              <a:defRPr sz="4800">
                <a:solidFill>
                  <a:srgbClr val="838787"/>
                </a:solidFill>
                <a:latin typeface="Palatino"/>
                <a:ea typeface="Palatino"/>
                <a:cs typeface="Palatino"/>
                <a:sym typeface="Palatino"/>
              </a:defRPr>
            </a:lvl3pPr>
            <a:lvl4pPr marL="2540000" indent="-635000" defTabSz="825500">
              <a:lnSpc>
                <a:spcPct val="90000"/>
              </a:lnSpc>
              <a:spcBef>
                <a:spcPts val="3900"/>
              </a:spcBef>
              <a:buClr>
                <a:schemeClr val="accent1"/>
              </a:buClr>
              <a:buSzPct val="125000"/>
              <a:buFont typeface="Palatino"/>
              <a:buChar char="▸"/>
              <a:defRPr sz="4800">
                <a:solidFill>
                  <a:srgbClr val="838787"/>
                </a:solidFill>
                <a:latin typeface="Palatino"/>
                <a:ea typeface="Palatino"/>
                <a:cs typeface="Palatino"/>
                <a:sym typeface="Palatino"/>
              </a:defRPr>
            </a:lvl4pPr>
            <a:lvl5pPr marL="3175000" indent="-635000" defTabSz="825500">
              <a:lnSpc>
                <a:spcPct val="90000"/>
              </a:lnSpc>
              <a:spcBef>
                <a:spcPts val="3900"/>
              </a:spcBef>
              <a:buClr>
                <a:schemeClr val="accent1"/>
              </a:buClr>
              <a:buSzPct val="125000"/>
              <a:buFont typeface="Palatino"/>
              <a:buChar char="▸"/>
              <a:defRPr sz="4800">
                <a:solidFill>
                  <a:srgbClr val="838787"/>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980" name="Slide Number"/>
          <p:cNvSpPr txBox="1">
            <a:spLocks noGrp="1"/>
          </p:cNvSpPr>
          <p:nvPr>
            <p:ph type="sldNum" sz="quarter" idx="2"/>
          </p:nvPr>
        </p:nvSpPr>
        <p:spPr>
          <a:xfrm>
            <a:off x="23041347" y="609600"/>
            <a:ext cx="571501" cy="800100"/>
          </a:xfrm>
          <a:prstGeom prst="rect">
            <a:avLst/>
          </a:prstGeom>
        </p:spPr>
        <p:txBody>
          <a:bodyPr lIns="50800" tIns="50800" rIns="50800" bIns="50800" anchor="t"/>
          <a:lstStyle>
            <a:lvl1pPr defTabSz="825500">
              <a:lnSpc>
                <a:spcPct val="80000"/>
              </a:lnSpc>
              <a:defRPr sz="3600">
                <a:solidFill>
                  <a:srgbClr val="838787"/>
                </a:solidFill>
                <a:latin typeface="Spectral Regular"/>
                <a:ea typeface="Spectral Regular"/>
                <a:cs typeface="Spectral Regular"/>
                <a:sym typeface="Spectral Regular"/>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VERT">
    <p:spTree>
      <p:nvGrpSpPr>
        <p:cNvPr id="1" name=""/>
        <p:cNvGrpSpPr/>
        <p:nvPr/>
      </p:nvGrpSpPr>
      <p:grpSpPr>
        <a:xfrm>
          <a:off x="0" y="0"/>
          <a:ext cx="0" cy="0"/>
          <a:chOff x="0" y="0"/>
          <a:chExt cx="0" cy="0"/>
        </a:xfrm>
      </p:grpSpPr>
      <p:pic>
        <p:nvPicPr>
          <p:cNvPr id="987" name="klein yves ikb79.jpeg" descr="klein yves ikb79.jpeg"/>
          <p:cNvPicPr>
            <a:picLocks/>
          </p:cNvPicPr>
          <p:nvPr/>
        </p:nvPicPr>
        <p:blipFill>
          <a:blip r:embed="rId2"/>
          <a:stretch>
            <a:fillRect/>
          </a:stretch>
        </p:blipFill>
        <p:spPr>
          <a:xfrm>
            <a:off x="-101601" y="-1"/>
            <a:ext cx="24657476" cy="13716001"/>
          </a:xfrm>
          <a:prstGeom prst="rect">
            <a:avLst/>
          </a:prstGeom>
          <a:ln w="12700">
            <a:miter lim="400000"/>
          </a:ln>
        </p:spPr>
      </p:pic>
      <p:sp>
        <p:nvSpPr>
          <p:cNvPr id="988" name="Body Level One…"/>
          <p:cNvSpPr txBox="1">
            <a:spLocks noGrp="1"/>
          </p:cNvSpPr>
          <p:nvPr>
            <p:ph type="body" sz="half" idx="1"/>
          </p:nvPr>
        </p:nvSpPr>
        <p:spPr>
          <a:xfrm>
            <a:off x="2853639" y="1502381"/>
            <a:ext cx="20117476" cy="4201668"/>
          </a:xfrm>
          <a:prstGeom prst="rect">
            <a:avLst/>
          </a:prstGeom>
        </p:spPr>
        <p:txBody>
          <a:bodyPr lIns="0" tIns="0" rIns="0" bIns="0">
            <a:normAutofit/>
          </a:bodyPr>
          <a:lstStyle>
            <a:lvl1pPr>
              <a:spcBef>
                <a:spcPts val="2500"/>
              </a:spcBef>
              <a:defRPr sz="10600">
                <a:solidFill>
                  <a:srgbClr val="141313"/>
                </a:solidFill>
                <a:latin typeface="Wingdings"/>
                <a:ea typeface="Wingdings"/>
                <a:cs typeface="Wingdings"/>
                <a:sym typeface="Wingdings"/>
              </a:defRPr>
            </a:lvl1pPr>
            <a:lvl2pPr>
              <a:spcBef>
                <a:spcPts val="2500"/>
              </a:spcBef>
              <a:defRPr sz="10600">
                <a:solidFill>
                  <a:srgbClr val="141313"/>
                </a:solidFill>
                <a:latin typeface="Wingdings"/>
                <a:ea typeface="Wingdings"/>
                <a:cs typeface="Wingdings"/>
                <a:sym typeface="Wingdings"/>
              </a:defRPr>
            </a:lvl2pPr>
            <a:lvl3pPr>
              <a:spcBef>
                <a:spcPts val="2500"/>
              </a:spcBef>
              <a:defRPr sz="10600">
                <a:solidFill>
                  <a:srgbClr val="141313"/>
                </a:solidFill>
                <a:latin typeface="Wingdings"/>
                <a:ea typeface="Wingdings"/>
                <a:cs typeface="Wingdings"/>
                <a:sym typeface="Wingdings"/>
              </a:defRPr>
            </a:lvl3pPr>
            <a:lvl4pPr>
              <a:spcBef>
                <a:spcPts val="2500"/>
              </a:spcBef>
              <a:defRPr sz="10600">
                <a:solidFill>
                  <a:srgbClr val="141313"/>
                </a:solidFill>
                <a:latin typeface="Wingdings"/>
                <a:ea typeface="Wingdings"/>
                <a:cs typeface="Wingdings"/>
                <a:sym typeface="Wingdings"/>
              </a:defRPr>
            </a:lvl4pPr>
            <a:lvl5pPr>
              <a:spcBef>
                <a:spcPts val="2500"/>
              </a:spcBef>
              <a:defRPr sz="10600">
                <a:solidFill>
                  <a:srgbClr val="141313"/>
                </a:solidFill>
                <a:latin typeface="Wingdings"/>
                <a:ea typeface="Wingdings"/>
                <a:cs typeface="Wingdings"/>
                <a:sym typeface="Wingdings"/>
              </a:defRPr>
            </a:lvl5pPr>
          </a:lstStyle>
          <a:p>
            <a:r>
              <a:t>Body Level One</a:t>
            </a:r>
          </a:p>
          <a:p>
            <a:pPr lvl="1"/>
            <a:r>
              <a:t>Body Level Two</a:t>
            </a:r>
          </a:p>
          <a:p>
            <a:pPr lvl="2"/>
            <a:r>
              <a:t>Body Level Three</a:t>
            </a:r>
          </a:p>
          <a:p>
            <a:pPr lvl="3"/>
            <a:r>
              <a:t>Body Level Four</a:t>
            </a:r>
          </a:p>
          <a:p>
            <a:pPr lvl="4"/>
            <a:r>
              <a:t>Body Level Five</a:t>
            </a:r>
          </a:p>
        </p:txBody>
      </p:sp>
      <p:sp>
        <p:nvSpPr>
          <p:cNvPr id="989" name="Espace réservé du texte 12"/>
          <p:cNvSpPr>
            <a:spLocks noGrp="1"/>
          </p:cNvSpPr>
          <p:nvPr>
            <p:ph type="body" idx="21"/>
          </p:nvPr>
        </p:nvSpPr>
        <p:spPr>
          <a:xfrm>
            <a:off x="2853639" y="4029230"/>
            <a:ext cx="20117474" cy="6829274"/>
          </a:xfrm>
          <a:prstGeom prst="rect">
            <a:avLst/>
          </a:prstGeom>
        </p:spPr>
        <p:txBody>
          <a:bodyPr lIns="0" tIns="0" rIns="0" bIns="0">
            <a:normAutofit/>
          </a:bodyPr>
          <a:lstStyle/>
          <a:p>
            <a:pPr>
              <a:spcBef>
                <a:spcPts val="2300"/>
              </a:spcBef>
              <a:defRPr sz="9600">
                <a:solidFill>
                  <a:srgbClr val="141313"/>
                </a:solidFill>
                <a:latin typeface="Wingdings"/>
                <a:ea typeface="Wingdings"/>
                <a:cs typeface="Wingdings"/>
                <a:sym typeface="Wingdings"/>
              </a:defRPr>
            </a:pPr>
            <a:endParaRPr/>
          </a:p>
        </p:txBody>
      </p:sp>
      <p:pic>
        <p:nvPicPr>
          <p:cNvPr id="990" name="gem logo gris.png" descr="gem logo gris.png"/>
          <p:cNvPicPr>
            <a:picLocks noChangeAspect="1"/>
          </p:cNvPicPr>
          <p:nvPr/>
        </p:nvPicPr>
        <p:blipFill>
          <a:blip r:embed="rId3"/>
          <a:stretch>
            <a:fillRect/>
          </a:stretch>
        </p:blipFill>
        <p:spPr>
          <a:xfrm>
            <a:off x="210873" y="12273863"/>
            <a:ext cx="1155692" cy="1145280"/>
          </a:xfrm>
          <a:prstGeom prst="rect">
            <a:avLst/>
          </a:prstGeom>
          <a:ln w="12700">
            <a:miter lim="400000"/>
          </a:ln>
        </p:spPr>
      </p:pic>
      <p:sp>
        <p:nvSpPr>
          <p:cNvPr id="991"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SOMMAIRE2">
    <p:spTree>
      <p:nvGrpSpPr>
        <p:cNvPr id="1" name=""/>
        <p:cNvGrpSpPr/>
        <p:nvPr/>
      </p:nvGrpSpPr>
      <p:grpSpPr>
        <a:xfrm>
          <a:off x="0" y="0"/>
          <a:ext cx="0" cy="0"/>
          <a:chOff x="0" y="0"/>
          <a:chExt cx="0" cy="0"/>
        </a:xfrm>
      </p:grpSpPr>
      <p:sp>
        <p:nvSpPr>
          <p:cNvPr id="998" name="Body Level One…"/>
          <p:cNvSpPr txBox="1">
            <a:spLocks noGrp="1"/>
          </p:cNvSpPr>
          <p:nvPr>
            <p:ph type="body" idx="1"/>
          </p:nvPr>
        </p:nvSpPr>
        <p:spPr>
          <a:xfrm>
            <a:off x="1670253" y="236397"/>
            <a:ext cx="21314836" cy="12341225"/>
          </a:xfrm>
          <a:prstGeom prst="rect">
            <a:avLst/>
          </a:prstGeom>
        </p:spPr>
        <p:txBody>
          <a:bodyPr>
            <a:normAutofit/>
          </a:bodyPr>
          <a:lstStyle>
            <a:lvl1pPr>
              <a:spcBef>
                <a:spcPts val="0"/>
              </a:spcBef>
              <a:defRPr sz="12000">
                <a:solidFill>
                  <a:srgbClr val="373545"/>
                </a:solidFill>
                <a:latin typeface="Verdana"/>
                <a:ea typeface="Verdana"/>
                <a:cs typeface="Verdana"/>
                <a:sym typeface="Verdana"/>
              </a:defRPr>
            </a:lvl1pPr>
            <a:lvl2pPr>
              <a:spcBef>
                <a:spcPts val="0"/>
              </a:spcBef>
              <a:defRPr sz="12000">
                <a:solidFill>
                  <a:srgbClr val="373545"/>
                </a:solidFill>
                <a:latin typeface="Verdana"/>
                <a:ea typeface="Verdana"/>
                <a:cs typeface="Verdana"/>
                <a:sym typeface="Verdana"/>
              </a:defRPr>
            </a:lvl2pPr>
            <a:lvl3pPr>
              <a:spcBef>
                <a:spcPts val="0"/>
              </a:spcBef>
              <a:defRPr sz="12000">
                <a:solidFill>
                  <a:srgbClr val="373545"/>
                </a:solidFill>
                <a:latin typeface="Verdana"/>
                <a:ea typeface="Verdana"/>
                <a:cs typeface="Verdana"/>
                <a:sym typeface="Verdana"/>
              </a:defRPr>
            </a:lvl3pPr>
            <a:lvl4pPr>
              <a:spcBef>
                <a:spcPts val="0"/>
              </a:spcBef>
              <a:defRPr sz="12000">
                <a:solidFill>
                  <a:srgbClr val="373545"/>
                </a:solidFill>
                <a:latin typeface="Verdana"/>
                <a:ea typeface="Verdana"/>
                <a:cs typeface="Verdana"/>
                <a:sym typeface="Verdana"/>
              </a:defRPr>
            </a:lvl4pPr>
            <a:lvl5pPr>
              <a:spcBef>
                <a:spcPts val="0"/>
              </a:spcBef>
              <a:defRPr sz="12000">
                <a:solidFill>
                  <a:srgbClr val="373545"/>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99" name="Title Text"/>
          <p:cNvSpPr txBox="1">
            <a:spLocks noGrp="1"/>
          </p:cNvSpPr>
          <p:nvPr>
            <p:ph type="title"/>
          </p:nvPr>
        </p:nvSpPr>
        <p:spPr>
          <a:xfrm>
            <a:off x="13189528" y="12871181"/>
            <a:ext cx="10723414" cy="521297"/>
          </a:xfrm>
          <a:prstGeom prst="rect">
            <a:avLst/>
          </a:prstGeom>
        </p:spPr>
        <p:txBody>
          <a:bodyPr lIns="0" tIns="0" rIns="0" bIns="0" anchor="t">
            <a:normAutofit/>
          </a:bodyPr>
          <a:lstStyle>
            <a:lvl1pPr algn="r">
              <a:defRPr sz="3200">
                <a:solidFill>
                  <a:srgbClr val="373545"/>
                </a:solidFill>
                <a:latin typeface="Verdana"/>
                <a:ea typeface="Verdana"/>
                <a:cs typeface="Verdana"/>
                <a:sym typeface="Verdana"/>
              </a:defRPr>
            </a:lvl1pPr>
          </a:lstStyle>
          <a:p>
            <a:r>
              <a:t>Title Text</a:t>
            </a:r>
          </a:p>
        </p:txBody>
      </p:sp>
      <p:pic>
        <p:nvPicPr>
          <p:cNvPr id="1000" name="Image 13" descr="Image 13"/>
          <p:cNvPicPr>
            <a:picLocks noChangeAspect="1"/>
          </p:cNvPicPr>
          <p:nvPr/>
        </p:nvPicPr>
        <p:blipFill>
          <a:blip r:embed="rId2"/>
          <a:stretch>
            <a:fillRect/>
          </a:stretch>
        </p:blipFill>
        <p:spPr>
          <a:xfrm>
            <a:off x="583108" y="12108946"/>
            <a:ext cx="1175735" cy="1082396"/>
          </a:xfrm>
          <a:prstGeom prst="rect">
            <a:avLst/>
          </a:prstGeom>
          <a:ln w="12700">
            <a:miter lim="400000"/>
          </a:ln>
        </p:spPr>
      </p:pic>
      <p:sp>
        <p:nvSpPr>
          <p:cNvPr id="1001"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RE1 copy">
    <p:spTree>
      <p:nvGrpSpPr>
        <p:cNvPr id="1" name=""/>
        <p:cNvGrpSpPr/>
        <p:nvPr/>
      </p:nvGrpSpPr>
      <p:grpSpPr>
        <a:xfrm>
          <a:off x="0" y="0"/>
          <a:ext cx="0" cy="0"/>
          <a:chOff x="0" y="0"/>
          <a:chExt cx="0" cy="0"/>
        </a:xfrm>
      </p:grpSpPr>
      <p:sp>
        <p:nvSpPr>
          <p:cNvPr id="59" name="Rectangle 12"/>
          <p:cNvSpPr/>
          <p:nvPr/>
        </p:nvSpPr>
        <p:spPr>
          <a:xfrm>
            <a:off x="1" y="-1"/>
            <a:ext cx="24472135" cy="13770770"/>
          </a:xfrm>
          <a:prstGeom prst="rect">
            <a:avLst/>
          </a:prstGeom>
          <a:solidFill>
            <a:srgbClr val="232626"/>
          </a:solidFill>
          <a:ln w="25400">
            <a:solidFill>
              <a:srgbClr val="3092B9"/>
            </a:solidFill>
          </a:ln>
        </p:spPr>
        <p:txBody>
          <a:bodyPr lIns="121919" tIns="121919" rIns="121919" bIns="121919" anchor="ctr"/>
          <a:lstStyle/>
          <a:p>
            <a:pPr algn="ctr" defTabSz="2438400">
              <a:spcBef>
                <a:spcPts val="0"/>
              </a:spcBef>
              <a:defRPr sz="3400">
                <a:solidFill>
                  <a:srgbClr val="FFFFFF"/>
                </a:solidFill>
                <a:latin typeface="Helvetica Neue"/>
                <a:ea typeface="Helvetica Neue"/>
                <a:cs typeface="Helvetica Neue"/>
                <a:sym typeface="Helvetica Neue"/>
              </a:defRPr>
            </a:pPr>
            <a:endParaRPr/>
          </a:p>
        </p:txBody>
      </p:sp>
      <p:pic>
        <p:nvPicPr>
          <p:cNvPr id="60" name="Image 13" descr="Image 13"/>
          <p:cNvPicPr>
            <a:picLocks noChangeAspect="1"/>
          </p:cNvPicPr>
          <p:nvPr/>
        </p:nvPicPr>
        <p:blipFill>
          <a:blip r:embed="rId2"/>
          <a:srcRect b="19941"/>
          <a:stretch>
            <a:fillRect/>
          </a:stretch>
        </p:blipFill>
        <p:spPr>
          <a:xfrm>
            <a:off x="-48598" y="55039"/>
            <a:ext cx="24481365" cy="13758498"/>
          </a:xfrm>
          <a:prstGeom prst="rect">
            <a:avLst/>
          </a:prstGeom>
          <a:ln w="12700">
            <a:miter lim="400000"/>
          </a:ln>
        </p:spPr>
      </p:pic>
      <p:sp>
        <p:nvSpPr>
          <p:cNvPr id="61" name="Title Text"/>
          <p:cNvSpPr txBox="1">
            <a:spLocks noGrp="1"/>
          </p:cNvSpPr>
          <p:nvPr>
            <p:ph type="body" idx="21"/>
          </p:nvPr>
        </p:nvSpPr>
        <p:spPr>
          <a:xfrm>
            <a:off x="762000" y="5676900"/>
            <a:ext cx="22860000" cy="6350000"/>
          </a:xfrm>
          <a:prstGeom prst="rect">
            <a:avLst/>
          </a:prstGeom>
        </p:spPr>
        <p:txBody>
          <a:bodyPr lIns="50800" tIns="50800" rIns="50800" bIns="50800">
            <a:normAutofit/>
          </a:bodyPr>
          <a:lstStyle>
            <a:lvl1pPr defTabSz="825500">
              <a:lnSpc>
                <a:spcPct val="80000"/>
              </a:lnSpc>
              <a:spcBef>
                <a:spcPts val="0"/>
              </a:spcBef>
              <a:defRPr sz="30300" cap="all">
                <a:solidFill>
                  <a:schemeClr val="accent1"/>
                </a:solidFill>
                <a:latin typeface="+mn-lt"/>
                <a:ea typeface="+mn-ea"/>
                <a:cs typeface="+mn-cs"/>
                <a:sym typeface="Open Sans Bold"/>
              </a:defRPr>
            </a:lvl1p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WEBMGT-TEXTE">
    <p:spTree>
      <p:nvGrpSpPr>
        <p:cNvPr id="1" name=""/>
        <p:cNvGrpSpPr/>
        <p:nvPr/>
      </p:nvGrpSpPr>
      <p:grpSpPr>
        <a:xfrm>
          <a:off x="0" y="0"/>
          <a:ext cx="0" cy="0"/>
          <a:chOff x="0" y="0"/>
          <a:chExt cx="0" cy="0"/>
        </a:xfrm>
      </p:grpSpPr>
      <p:sp>
        <p:nvSpPr>
          <p:cNvPr id="1025" name="Title Text"/>
          <p:cNvSpPr txBox="1">
            <a:spLocks noGrp="1"/>
          </p:cNvSpPr>
          <p:nvPr>
            <p:ph type="title"/>
          </p:nvPr>
        </p:nvSpPr>
        <p:spPr>
          <a:xfrm>
            <a:off x="7" y="76202"/>
            <a:ext cx="24384004" cy="2952001"/>
          </a:xfrm>
          <a:prstGeom prst="rect">
            <a:avLst/>
          </a:prstGeom>
        </p:spPr>
        <p:txBody>
          <a:bodyPr anchor="t">
            <a:normAutofit/>
          </a:bodyPr>
          <a:lstStyle>
            <a:lvl1pPr>
              <a:defRPr>
                <a:solidFill>
                  <a:srgbClr val="292834"/>
                </a:solidFill>
                <a:latin typeface="Verdana"/>
                <a:ea typeface="Verdana"/>
                <a:cs typeface="Verdana"/>
                <a:sym typeface="Verdana"/>
              </a:defRPr>
            </a:lvl1pPr>
          </a:lstStyle>
          <a:p>
            <a:r>
              <a:t>Title Text</a:t>
            </a:r>
          </a:p>
        </p:txBody>
      </p:sp>
      <p:sp>
        <p:nvSpPr>
          <p:cNvPr id="1026" name="Body Level One…"/>
          <p:cNvSpPr txBox="1">
            <a:spLocks noGrp="1"/>
          </p:cNvSpPr>
          <p:nvPr>
            <p:ph type="body" idx="1"/>
          </p:nvPr>
        </p:nvSpPr>
        <p:spPr>
          <a:xfrm>
            <a:off x="609599" y="2184399"/>
            <a:ext cx="23774401" cy="10922001"/>
          </a:xfrm>
          <a:prstGeom prst="rect">
            <a:avLst/>
          </a:prstGeom>
        </p:spPr>
        <p:txBody>
          <a:bodyPr>
            <a:normAutofit/>
          </a:bodyPr>
          <a:lstStyle>
            <a:lvl1pPr>
              <a:spcBef>
                <a:spcPts val="1700"/>
              </a:spcBef>
              <a:defRPr sz="7200">
                <a:solidFill>
                  <a:srgbClr val="292834"/>
                </a:solidFill>
                <a:latin typeface="Verdana"/>
                <a:ea typeface="Verdana"/>
                <a:cs typeface="Verdana"/>
                <a:sym typeface="Verdana"/>
              </a:defRPr>
            </a:lvl1pPr>
            <a:lvl2pPr>
              <a:spcBef>
                <a:spcPts val="1700"/>
              </a:spcBef>
              <a:defRPr sz="7200">
                <a:solidFill>
                  <a:srgbClr val="292834"/>
                </a:solidFill>
                <a:latin typeface="Verdana"/>
                <a:ea typeface="Verdana"/>
                <a:cs typeface="Verdana"/>
                <a:sym typeface="Verdana"/>
              </a:defRPr>
            </a:lvl2pPr>
            <a:lvl3pPr>
              <a:spcBef>
                <a:spcPts val="1700"/>
              </a:spcBef>
              <a:defRPr sz="7200">
                <a:solidFill>
                  <a:srgbClr val="292834"/>
                </a:solidFill>
                <a:latin typeface="Verdana"/>
                <a:ea typeface="Verdana"/>
                <a:cs typeface="Verdana"/>
                <a:sym typeface="Verdana"/>
              </a:defRPr>
            </a:lvl3pPr>
            <a:lvl4pPr>
              <a:spcBef>
                <a:spcPts val="1700"/>
              </a:spcBef>
              <a:defRPr sz="7200">
                <a:solidFill>
                  <a:srgbClr val="292834"/>
                </a:solidFill>
                <a:latin typeface="Verdana"/>
                <a:ea typeface="Verdana"/>
                <a:cs typeface="Verdana"/>
                <a:sym typeface="Verdana"/>
              </a:defRPr>
            </a:lvl4pPr>
            <a:lvl5pPr>
              <a:spcBef>
                <a:spcPts val="1700"/>
              </a:spcBef>
              <a:defRPr sz="7200">
                <a:solidFill>
                  <a:srgbClr val="292834"/>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pic>
        <p:nvPicPr>
          <p:cNvPr id="1027" name="Image 13" descr="Image 13"/>
          <p:cNvPicPr>
            <a:picLocks noChangeAspect="1"/>
          </p:cNvPicPr>
          <p:nvPr/>
        </p:nvPicPr>
        <p:blipFill>
          <a:blip r:embed="rId2"/>
          <a:stretch>
            <a:fillRect/>
          </a:stretch>
        </p:blipFill>
        <p:spPr>
          <a:xfrm>
            <a:off x="583108" y="12108946"/>
            <a:ext cx="1175735" cy="1082396"/>
          </a:xfrm>
          <a:prstGeom prst="rect">
            <a:avLst/>
          </a:prstGeom>
          <a:ln w="12700">
            <a:miter lim="400000"/>
          </a:ln>
        </p:spPr>
      </p:pic>
      <p:sp>
        <p:nvSpPr>
          <p:cNvPr id="1028"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CITATION">
    <p:bg>
      <p:bgPr>
        <a:solidFill>
          <a:srgbClr val="1D6295"/>
        </a:solidFill>
        <a:effectLst/>
      </p:bgPr>
    </p:bg>
    <p:spTree>
      <p:nvGrpSpPr>
        <p:cNvPr id="1" name=""/>
        <p:cNvGrpSpPr/>
        <p:nvPr/>
      </p:nvGrpSpPr>
      <p:grpSpPr>
        <a:xfrm>
          <a:off x="0" y="0"/>
          <a:ext cx="0" cy="0"/>
          <a:chOff x="0" y="0"/>
          <a:chExt cx="0" cy="0"/>
        </a:xfrm>
      </p:grpSpPr>
      <p:sp>
        <p:nvSpPr>
          <p:cNvPr id="1035" name="Title Text"/>
          <p:cNvSpPr txBox="1">
            <a:spLocks noGrp="1"/>
          </p:cNvSpPr>
          <p:nvPr>
            <p:ph type="title"/>
          </p:nvPr>
        </p:nvSpPr>
        <p:spPr>
          <a:xfrm>
            <a:off x="268023" y="752202"/>
            <a:ext cx="23994151" cy="9509401"/>
          </a:xfrm>
          <a:prstGeom prst="rect">
            <a:avLst/>
          </a:prstGeom>
        </p:spPr>
        <p:txBody>
          <a:bodyPr anchor="t">
            <a:normAutofit/>
          </a:bodyPr>
          <a:lstStyle>
            <a:lvl1pPr>
              <a:defRPr sz="14400">
                <a:solidFill>
                  <a:srgbClr val="FFFFFF"/>
                </a:solidFill>
                <a:latin typeface="Verdana"/>
                <a:ea typeface="Verdana"/>
                <a:cs typeface="Verdana"/>
                <a:sym typeface="Verdana"/>
              </a:defRPr>
            </a:lvl1pPr>
          </a:lstStyle>
          <a:p>
            <a:r>
              <a:t>Title Text</a:t>
            </a:r>
          </a:p>
        </p:txBody>
      </p:sp>
      <p:sp>
        <p:nvSpPr>
          <p:cNvPr id="1036" name="Body Level One…"/>
          <p:cNvSpPr txBox="1">
            <a:spLocks noGrp="1"/>
          </p:cNvSpPr>
          <p:nvPr>
            <p:ph type="body" sz="quarter" idx="1"/>
          </p:nvPr>
        </p:nvSpPr>
        <p:spPr>
          <a:xfrm>
            <a:off x="7093111" y="10605258"/>
            <a:ext cx="17068801" cy="3472696"/>
          </a:xfrm>
          <a:prstGeom prst="rect">
            <a:avLst/>
          </a:prstGeom>
        </p:spPr>
        <p:txBody>
          <a:bodyPr>
            <a:normAutofit/>
          </a:bodyPr>
          <a:lstStyle>
            <a:lvl1pPr algn="r">
              <a:spcBef>
                <a:spcPts val="1700"/>
              </a:spcBef>
              <a:defRPr sz="7200">
                <a:solidFill>
                  <a:srgbClr val="F2F2F2"/>
                </a:solidFill>
                <a:latin typeface="Verdana"/>
                <a:ea typeface="Verdana"/>
                <a:cs typeface="Verdana"/>
                <a:sym typeface="Verdana"/>
              </a:defRPr>
            </a:lvl1pPr>
            <a:lvl2pPr algn="r">
              <a:spcBef>
                <a:spcPts val="1700"/>
              </a:spcBef>
              <a:defRPr sz="7200">
                <a:solidFill>
                  <a:srgbClr val="F2F2F2"/>
                </a:solidFill>
                <a:latin typeface="Verdana"/>
                <a:ea typeface="Verdana"/>
                <a:cs typeface="Verdana"/>
                <a:sym typeface="Verdana"/>
              </a:defRPr>
            </a:lvl2pPr>
            <a:lvl3pPr algn="r">
              <a:spcBef>
                <a:spcPts val="1700"/>
              </a:spcBef>
              <a:defRPr sz="7200">
                <a:solidFill>
                  <a:srgbClr val="F2F2F2"/>
                </a:solidFill>
                <a:latin typeface="Verdana"/>
                <a:ea typeface="Verdana"/>
                <a:cs typeface="Verdana"/>
                <a:sym typeface="Verdana"/>
              </a:defRPr>
            </a:lvl3pPr>
            <a:lvl4pPr algn="r">
              <a:spcBef>
                <a:spcPts val="1700"/>
              </a:spcBef>
              <a:defRPr sz="7200">
                <a:solidFill>
                  <a:srgbClr val="F2F2F2"/>
                </a:solidFill>
                <a:latin typeface="Verdana"/>
                <a:ea typeface="Verdana"/>
                <a:cs typeface="Verdana"/>
                <a:sym typeface="Verdana"/>
              </a:defRPr>
            </a:lvl4pPr>
            <a:lvl5pPr algn="r">
              <a:spcBef>
                <a:spcPts val="1700"/>
              </a:spcBef>
              <a:defRPr sz="7200">
                <a:solidFill>
                  <a:srgbClr val="F2F2F2"/>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pic>
        <p:nvPicPr>
          <p:cNvPr id="1037" name="Image 12" descr="Image 12"/>
          <p:cNvPicPr>
            <a:picLocks noChangeAspect="1"/>
          </p:cNvPicPr>
          <p:nvPr/>
        </p:nvPicPr>
        <p:blipFill>
          <a:blip r:embed="rId2"/>
          <a:stretch>
            <a:fillRect/>
          </a:stretch>
        </p:blipFill>
        <p:spPr>
          <a:xfrm>
            <a:off x="215899" y="12523260"/>
            <a:ext cx="905935" cy="939801"/>
          </a:xfrm>
          <a:prstGeom prst="rect">
            <a:avLst/>
          </a:prstGeom>
          <a:ln w="12700">
            <a:miter lim="400000"/>
          </a:ln>
        </p:spPr>
      </p:pic>
      <p:sp>
        <p:nvSpPr>
          <p:cNvPr id="1038"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9_Diapositive de titre">
    <p:spTree>
      <p:nvGrpSpPr>
        <p:cNvPr id="1" name=""/>
        <p:cNvGrpSpPr/>
        <p:nvPr/>
      </p:nvGrpSpPr>
      <p:grpSpPr>
        <a:xfrm>
          <a:off x="0" y="0"/>
          <a:ext cx="0" cy="0"/>
          <a:chOff x="0" y="0"/>
          <a:chExt cx="0" cy="0"/>
        </a:xfrm>
      </p:grpSpPr>
      <p:sp>
        <p:nvSpPr>
          <p:cNvPr id="1055" name="Rectangle 11"/>
          <p:cNvSpPr/>
          <p:nvPr/>
        </p:nvSpPr>
        <p:spPr>
          <a:xfrm>
            <a:off x="-1" y="-1"/>
            <a:ext cx="24384001" cy="13716001"/>
          </a:xfrm>
          <a:prstGeom prst="rect">
            <a:avLst/>
          </a:prstGeom>
          <a:solidFill>
            <a:srgbClr val="549E97"/>
          </a:solidFill>
          <a:ln w="25400">
            <a:solidFill>
              <a:srgbClr val="3092B9"/>
            </a:solidFill>
          </a:ln>
        </p:spPr>
        <p:txBody>
          <a:bodyPr lIns="121919" tIns="121919" rIns="121919" bIns="121919" anchor="ctr"/>
          <a:lstStyle/>
          <a:p>
            <a:pPr algn="ctr" defTabSz="2438400">
              <a:spcBef>
                <a:spcPts val="0"/>
              </a:spcBef>
              <a:defRPr sz="3400">
                <a:solidFill>
                  <a:srgbClr val="FFFFFF"/>
                </a:solidFill>
                <a:latin typeface="Helvetica"/>
                <a:ea typeface="Helvetica"/>
                <a:cs typeface="Helvetica"/>
                <a:sym typeface="Helvetica"/>
              </a:defRPr>
            </a:pPr>
            <a:endParaRPr/>
          </a:p>
        </p:txBody>
      </p:sp>
      <p:pic>
        <p:nvPicPr>
          <p:cNvPr id="1056" name="Image 9" descr="Image 9"/>
          <p:cNvPicPr>
            <a:picLocks noChangeAspect="1"/>
          </p:cNvPicPr>
          <p:nvPr/>
        </p:nvPicPr>
        <p:blipFill>
          <a:blip r:embed="rId2"/>
          <a:stretch>
            <a:fillRect/>
          </a:stretch>
        </p:blipFill>
        <p:spPr>
          <a:xfrm>
            <a:off x="-1" y="-1"/>
            <a:ext cx="24384001" cy="13716001"/>
          </a:xfrm>
          <a:prstGeom prst="rect">
            <a:avLst/>
          </a:prstGeom>
          <a:ln w="12700">
            <a:miter lim="400000"/>
          </a:ln>
        </p:spPr>
      </p:pic>
      <p:pic>
        <p:nvPicPr>
          <p:cNvPr id="1057" name="Image 8" descr="Image 8"/>
          <p:cNvPicPr>
            <a:picLocks noChangeAspect="1"/>
          </p:cNvPicPr>
          <p:nvPr/>
        </p:nvPicPr>
        <p:blipFill>
          <a:blip r:embed="rId3"/>
          <a:stretch>
            <a:fillRect/>
          </a:stretch>
        </p:blipFill>
        <p:spPr>
          <a:xfrm>
            <a:off x="-6253" y="10632013"/>
            <a:ext cx="1938527" cy="3004524"/>
          </a:xfrm>
          <a:prstGeom prst="rect">
            <a:avLst/>
          </a:prstGeom>
          <a:ln w="12700">
            <a:miter lim="400000"/>
          </a:ln>
        </p:spPr>
      </p:pic>
      <p:sp>
        <p:nvSpPr>
          <p:cNvPr id="1058"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065" name="Title Text"/>
          <p:cNvSpPr txBox="1">
            <a:spLocks noGrp="1"/>
          </p:cNvSpPr>
          <p:nvPr>
            <p:ph type="title"/>
          </p:nvPr>
        </p:nvSpPr>
        <p:spPr>
          <a:xfrm>
            <a:off x="4155281" y="6286501"/>
            <a:ext cx="17037845" cy="4643440"/>
          </a:xfrm>
          <a:prstGeom prst="rect">
            <a:avLst/>
          </a:prstGeom>
        </p:spPr>
        <p:txBody>
          <a:bodyPr lIns="0" tIns="0" rIns="0" bIns="0" anchor="b">
            <a:normAutofit/>
          </a:bodyPr>
          <a:lstStyle>
            <a:lvl1pPr algn="l" defTabSz="1828800">
              <a:lnSpc>
                <a:spcPts val="21800"/>
              </a:lnSpc>
              <a:defRPr sz="26600" spc="-335">
                <a:solidFill>
                  <a:srgbClr val="D9D9D9"/>
                </a:solidFill>
                <a:latin typeface="Gill Sans"/>
                <a:ea typeface="Gill Sans"/>
                <a:cs typeface="Gill Sans"/>
                <a:sym typeface="Gill Sans"/>
              </a:defRPr>
            </a:lvl1pPr>
          </a:lstStyle>
          <a:p>
            <a:r>
              <a:t>Title Text</a:t>
            </a:r>
          </a:p>
        </p:txBody>
      </p:sp>
      <p:sp>
        <p:nvSpPr>
          <p:cNvPr id="1066" name="Body Level One…"/>
          <p:cNvSpPr txBox="1">
            <a:spLocks noGrp="1"/>
          </p:cNvSpPr>
          <p:nvPr>
            <p:ph type="body" sz="quarter" idx="1"/>
          </p:nvPr>
        </p:nvSpPr>
        <p:spPr>
          <a:xfrm>
            <a:off x="4155279" y="11269265"/>
            <a:ext cx="16823532" cy="1589485"/>
          </a:xfrm>
          <a:prstGeom prst="rect">
            <a:avLst/>
          </a:prstGeom>
        </p:spPr>
        <p:txBody>
          <a:bodyPr lIns="71433" tIns="71433" rIns="71433" bIns="71433">
            <a:normAutofit/>
          </a:bodyPr>
          <a:lstStyle>
            <a:lvl1pPr marL="482186" indent="-482186" defTabSz="1828800">
              <a:spcBef>
                <a:spcPts val="0"/>
              </a:spcBef>
              <a:defRPr sz="8000">
                <a:solidFill>
                  <a:srgbClr val="D9D9D9"/>
                </a:solidFill>
                <a:latin typeface="Gill Sans"/>
                <a:ea typeface="Gill Sans"/>
                <a:cs typeface="Gill Sans"/>
                <a:sym typeface="Gill Sans"/>
              </a:defRPr>
            </a:lvl1pPr>
            <a:lvl2pPr marL="482186" indent="-160728" defTabSz="1828800">
              <a:spcBef>
                <a:spcPts val="0"/>
              </a:spcBef>
              <a:defRPr sz="8000">
                <a:solidFill>
                  <a:srgbClr val="D9D9D9"/>
                </a:solidFill>
                <a:latin typeface="Gill Sans"/>
                <a:ea typeface="Gill Sans"/>
                <a:cs typeface="Gill Sans"/>
                <a:sym typeface="Gill Sans"/>
              </a:defRPr>
            </a:lvl2pPr>
            <a:lvl3pPr marL="482186" indent="160727" defTabSz="1828800">
              <a:spcBef>
                <a:spcPts val="0"/>
              </a:spcBef>
              <a:defRPr sz="8000">
                <a:solidFill>
                  <a:srgbClr val="D9D9D9"/>
                </a:solidFill>
                <a:latin typeface="Gill Sans"/>
                <a:ea typeface="Gill Sans"/>
                <a:cs typeface="Gill Sans"/>
                <a:sym typeface="Gill Sans"/>
              </a:defRPr>
            </a:lvl3pPr>
            <a:lvl4pPr marL="482186" indent="482185" defTabSz="1828800">
              <a:spcBef>
                <a:spcPts val="0"/>
              </a:spcBef>
              <a:defRPr sz="8000">
                <a:solidFill>
                  <a:srgbClr val="D9D9D9"/>
                </a:solidFill>
                <a:latin typeface="Gill Sans"/>
                <a:ea typeface="Gill Sans"/>
                <a:cs typeface="Gill Sans"/>
                <a:sym typeface="Gill Sans"/>
              </a:defRPr>
            </a:lvl4pPr>
            <a:lvl5pPr marL="482186" indent="803643" defTabSz="1828800">
              <a:spcBef>
                <a:spcPts val="0"/>
              </a:spcBef>
              <a:defRPr sz="8000">
                <a:solidFill>
                  <a:srgbClr val="D9D9D9"/>
                </a:solidFill>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067" name="Slide Number"/>
          <p:cNvSpPr txBox="1">
            <a:spLocks noGrp="1"/>
          </p:cNvSpPr>
          <p:nvPr>
            <p:ph type="sldNum" sz="quarter" idx="2"/>
          </p:nvPr>
        </p:nvSpPr>
        <p:spPr>
          <a:xfrm>
            <a:off x="11887200" y="12344400"/>
            <a:ext cx="4267200" cy="736601"/>
          </a:xfrm>
          <a:prstGeom prst="rect">
            <a:avLst/>
          </a:prstGeom>
        </p:spPr>
        <p:txBody>
          <a:bodyPr lIns="91439" tIns="91439" rIns="91439" bIns="91439"/>
          <a:lstStyle>
            <a:lvl1pPr defTabSz="914400">
              <a:defRPr sz="2400">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sp>
        <p:nvSpPr>
          <p:cNvPr id="1074" name="Slide Number"/>
          <p:cNvSpPr txBox="1">
            <a:spLocks noGrp="1"/>
          </p:cNvSpPr>
          <p:nvPr>
            <p:ph type="sldNum" sz="quarter" idx="2"/>
          </p:nvPr>
        </p:nvSpPr>
        <p:spPr>
          <a:xfrm>
            <a:off x="18885279" y="13156846"/>
            <a:ext cx="508398" cy="215901"/>
          </a:xfrm>
          <a:prstGeom prst="rect">
            <a:avLst/>
          </a:prstGeom>
        </p:spPr>
        <p:txBody>
          <a:bodyPr lIns="0" tIns="0" rIns="0" bIns="0" anchor="b"/>
          <a:lstStyle>
            <a:lvl1pPr algn="l">
              <a:defRPr sz="1600">
                <a:latin typeface="Wingdings"/>
                <a:ea typeface="Wingdings"/>
                <a:cs typeface="Wingdings"/>
                <a:sym typeface="Wingdings"/>
              </a:defRPr>
            </a:lvl1pPr>
          </a:lstStyle>
          <a:p>
            <a:fld id="{86CB4B4D-7CA3-9044-876B-883B54F8677D}" type="slidenum">
              <a:t>‹#›</a:t>
            </a:fld>
            <a:endParaRPr/>
          </a:p>
        </p:txBody>
      </p:sp>
      <p:grpSp>
        <p:nvGrpSpPr>
          <p:cNvPr id="1088" name="Groupe 12"/>
          <p:cNvGrpSpPr/>
          <p:nvPr/>
        </p:nvGrpSpPr>
        <p:grpSpPr>
          <a:xfrm>
            <a:off x="21041448" y="13043394"/>
            <a:ext cx="2880001" cy="301180"/>
            <a:chOff x="0" y="0"/>
            <a:chExt cx="2880000" cy="301178"/>
          </a:xfrm>
        </p:grpSpPr>
        <p:sp>
          <p:nvSpPr>
            <p:cNvPr id="1075" name="Freeform 5"/>
            <p:cNvSpPr/>
            <p:nvPr/>
          </p:nvSpPr>
          <p:spPr>
            <a:xfrm>
              <a:off x="-1" y="-1"/>
              <a:ext cx="192003" cy="301178"/>
            </a:xfrm>
            <a:custGeom>
              <a:avLst/>
              <a:gdLst/>
              <a:ahLst/>
              <a:cxnLst>
                <a:cxn ang="0">
                  <a:pos x="wd2" y="hd2"/>
                </a:cxn>
                <a:cxn ang="5400000">
                  <a:pos x="wd2" y="hd2"/>
                </a:cxn>
                <a:cxn ang="10800000">
                  <a:pos x="wd2" y="hd2"/>
                </a:cxn>
                <a:cxn ang="16200000">
                  <a:pos x="wd2" y="hd2"/>
                </a:cxn>
              </a:cxnLst>
              <a:rect l="0" t="0" r="r" b="b"/>
              <a:pathLst>
                <a:path w="21600" h="21600" extrusionOk="0">
                  <a:moveTo>
                    <a:pt x="14824" y="6570"/>
                  </a:moveTo>
                  <a:lnTo>
                    <a:pt x="14682" y="6030"/>
                  </a:lnTo>
                  <a:lnTo>
                    <a:pt x="14541" y="5400"/>
                  </a:lnTo>
                  <a:lnTo>
                    <a:pt x="14259" y="4770"/>
                  </a:lnTo>
                  <a:lnTo>
                    <a:pt x="13976" y="4320"/>
                  </a:lnTo>
                  <a:lnTo>
                    <a:pt x="13412" y="3780"/>
                  </a:lnTo>
                  <a:lnTo>
                    <a:pt x="12706" y="3330"/>
                  </a:lnTo>
                  <a:lnTo>
                    <a:pt x="12000" y="3150"/>
                  </a:lnTo>
                  <a:lnTo>
                    <a:pt x="11012" y="3060"/>
                  </a:lnTo>
                  <a:lnTo>
                    <a:pt x="10024" y="3150"/>
                  </a:lnTo>
                  <a:lnTo>
                    <a:pt x="9459" y="3240"/>
                  </a:lnTo>
                  <a:lnTo>
                    <a:pt x="9035" y="3420"/>
                  </a:lnTo>
                  <a:lnTo>
                    <a:pt x="8612" y="3780"/>
                  </a:lnTo>
                  <a:lnTo>
                    <a:pt x="8329" y="4050"/>
                  </a:lnTo>
                  <a:lnTo>
                    <a:pt x="7624" y="4770"/>
                  </a:lnTo>
                  <a:lnTo>
                    <a:pt x="7200" y="5760"/>
                  </a:lnTo>
                  <a:lnTo>
                    <a:pt x="6918" y="7020"/>
                  </a:lnTo>
                  <a:lnTo>
                    <a:pt x="6635" y="8550"/>
                  </a:lnTo>
                  <a:lnTo>
                    <a:pt x="6635" y="12150"/>
                  </a:lnTo>
                  <a:lnTo>
                    <a:pt x="6776" y="13770"/>
                  </a:lnTo>
                  <a:lnTo>
                    <a:pt x="7059" y="15120"/>
                  </a:lnTo>
                  <a:lnTo>
                    <a:pt x="7482" y="16290"/>
                  </a:lnTo>
                  <a:lnTo>
                    <a:pt x="8047" y="17280"/>
                  </a:lnTo>
                  <a:lnTo>
                    <a:pt x="8471" y="17640"/>
                  </a:lnTo>
                  <a:lnTo>
                    <a:pt x="8894" y="17910"/>
                  </a:lnTo>
                  <a:lnTo>
                    <a:pt x="9318" y="18270"/>
                  </a:lnTo>
                  <a:lnTo>
                    <a:pt x="9882" y="18450"/>
                  </a:lnTo>
                  <a:lnTo>
                    <a:pt x="10447" y="18540"/>
                  </a:lnTo>
                  <a:lnTo>
                    <a:pt x="11718" y="18540"/>
                  </a:lnTo>
                  <a:lnTo>
                    <a:pt x="12424" y="18360"/>
                  </a:lnTo>
                  <a:lnTo>
                    <a:pt x="13129" y="18090"/>
                  </a:lnTo>
                  <a:lnTo>
                    <a:pt x="14259" y="17190"/>
                  </a:lnTo>
                  <a:lnTo>
                    <a:pt x="14682" y="16650"/>
                  </a:lnTo>
                  <a:lnTo>
                    <a:pt x="15106" y="16020"/>
                  </a:lnTo>
                  <a:lnTo>
                    <a:pt x="15106" y="13140"/>
                  </a:lnTo>
                  <a:lnTo>
                    <a:pt x="10871" y="13140"/>
                  </a:lnTo>
                  <a:lnTo>
                    <a:pt x="10871" y="9990"/>
                  </a:lnTo>
                  <a:lnTo>
                    <a:pt x="21600" y="9990"/>
                  </a:lnTo>
                  <a:lnTo>
                    <a:pt x="21600" y="21240"/>
                  </a:lnTo>
                  <a:lnTo>
                    <a:pt x="16659" y="21240"/>
                  </a:lnTo>
                  <a:lnTo>
                    <a:pt x="16659" y="19350"/>
                  </a:lnTo>
                  <a:lnTo>
                    <a:pt x="16518" y="19350"/>
                  </a:lnTo>
                  <a:lnTo>
                    <a:pt x="15953" y="19890"/>
                  </a:lnTo>
                  <a:lnTo>
                    <a:pt x="14541" y="20790"/>
                  </a:lnTo>
                  <a:lnTo>
                    <a:pt x="12847" y="21330"/>
                  </a:lnTo>
                  <a:lnTo>
                    <a:pt x="11859" y="21510"/>
                  </a:lnTo>
                  <a:lnTo>
                    <a:pt x="10871" y="21600"/>
                  </a:lnTo>
                  <a:lnTo>
                    <a:pt x="8329" y="21600"/>
                  </a:lnTo>
                  <a:lnTo>
                    <a:pt x="5788" y="21240"/>
                  </a:lnTo>
                  <a:lnTo>
                    <a:pt x="4659" y="20970"/>
                  </a:lnTo>
                  <a:lnTo>
                    <a:pt x="2965" y="20070"/>
                  </a:lnTo>
                  <a:lnTo>
                    <a:pt x="2400" y="19530"/>
                  </a:lnTo>
                  <a:lnTo>
                    <a:pt x="1271" y="18090"/>
                  </a:lnTo>
                  <a:lnTo>
                    <a:pt x="847" y="17190"/>
                  </a:lnTo>
                  <a:lnTo>
                    <a:pt x="565" y="16290"/>
                  </a:lnTo>
                  <a:lnTo>
                    <a:pt x="424" y="15300"/>
                  </a:lnTo>
                  <a:lnTo>
                    <a:pt x="141" y="13140"/>
                  </a:lnTo>
                  <a:lnTo>
                    <a:pt x="0" y="10530"/>
                  </a:lnTo>
                  <a:lnTo>
                    <a:pt x="141" y="8100"/>
                  </a:lnTo>
                  <a:lnTo>
                    <a:pt x="282" y="7020"/>
                  </a:lnTo>
                  <a:lnTo>
                    <a:pt x="565" y="5940"/>
                  </a:lnTo>
                  <a:lnTo>
                    <a:pt x="847" y="5040"/>
                  </a:lnTo>
                  <a:lnTo>
                    <a:pt x="1271" y="4140"/>
                  </a:lnTo>
                  <a:lnTo>
                    <a:pt x="1694" y="3330"/>
                  </a:lnTo>
                  <a:lnTo>
                    <a:pt x="2259" y="2610"/>
                  </a:lnTo>
                  <a:lnTo>
                    <a:pt x="2965" y="1980"/>
                  </a:lnTo>
                  <a:lnTo>
                    <a:pt x="3812" y="1440"/>
                  </a:lnTo>
                  <a:lnTo>
                    <a:pt x="4659" y="990"/>
                  </a:lnTo>
                  <a:lnTo>
                    <a:pt x="5647" y="630"/>
                  </a:lnTo>
                  <a:lnTo>
                    <a:pt x="6918" y="360"/>
                  </a:lnTo>
                  <a:lnTo>
                    <a:pt x="9459" y="0"/>
                  </a:lnTo>
                  <a:lnTo>
                    <a:pt x="12282" y="0"/>
                  </a:lnTo>
                  <a:lnTo>
                    <a:pt x="14541" y="180"/>
                  </a:lnTo>
                  <a:lnTo>
                    <a:pt x="15529" y="360"/>
                  </a:lnTo>
                  <a:lnTo>
                    <a:pt x="16518" y="630"/>
                  </a:lnTo>
                  <a:lnTo>
                    <a:pt x="17365" y="900"/>
                  </a:lnTo>
                  <a:lnTo>
                    <a:pt x="18212" y="1260"/>
                  </a:lnTo>
                  <a:lnTo>
                    <a:pt x="18776" y="1620"/>
                  </a:lnTo>
                  <a:lnTo>
                    <a:pt x="19341" y="2070"/>
                  </a:lnTo>
                  <a:lnTo>
                    <a:pt x="19906" y="2610"/>
                  </a:lnTo>
                  <a:lnTo>
                    <a:pt x="20329" y="3150"/>
                  </a:lnTo>
                  <a:lnTo>
                    <a:pt x="20894" y="4410"/>
                  </a:lnTo>
                  <a:lnTo>
                    <a:pt x="21035" y="5130"/>
                  </a:lnTo>
                  <a:lnTo>
                    <a:pt x="21176" y="6570"/>
                  </a:lnTo>
                  <a:lnTo>
                    <a:pt x="14824" y="657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76" name="Freeform 6"/>
            <p:cNvSpPr/>
            <p:nvPr/>
          </p:nvSpPr>
          <p:spPr>
            <a:xfrm>
              <a:off x="233411" y="3765"/>
              <a:ext cx="195766" cy="293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832" y="0"/>
                  </a:lnTo>
                  <a:lnTo>
                    <a:pt x="13620" y="93"/>
                  </a:lnTo>
                  <a:lnTo>
                    <a:pt x="15409" y="372"/>
                  </a:lnTo>
                  <a:lnTo>
                    <a:pt x="16922" y="838"/>
                  </a:lnTo>
                  <a:lnTo>
                    <a:pt x="18023" y="1397"/>
                  </a:lnTo>
                  <a:lnTo>
                    <a:pt x="18573" y="1769"/>
                  </a:lnTo>
                  <a:lnTo>
                    <a:pt x="18986" y="2141"/>
                  </a:lnTo>
                  <a:lnTo>
                    <a:pt x="19399" y="2607"/>
                  </a:lnTo>
                  <a:lnTo>
                    <a:pt x="19674" y="3072"/>
                  </a:lnTo>
                  <a:lnTo>
                    <a:pt x="19949" y="3724"/>
                  </a:lnTo>
                  <a:lnTo>
                    <a:pt x="20224" y="4283"/>
                  </a:lnTo>
                  <a:lnTo>
                    <a:pt x="20362" y="5586"/>
                  </a:lnTo>
                  <a:lnTo>
                    <a:pt x="20224" y="6610"/>
                  </a:lnTo>
                  <a:lnTo>
                    <a:pt x="19949" y="7541"/>
                  </a:lnTo>
                  <a:lnTo>
                    <a:pt x="19536" y="8379"/>
                  </a:lnTo>
                  <a:lnTo>
                    <a:pt x="18986" y="9124"/>
                  </a:lnTo>
                  <a:lnTo>
                    <a:pt x="18298" y="9683"/>
                  </a:lnTo>
                  <a:lnTo>
                    <a:pt x="17335" y="10241"/>
                  </a:lnTo>
                  <a:lnTo>
                    <a:pt x="16372" y="10614"/>
                  </a:lnTo>
                  <a:lnTo>
                    <a:pt x="14859" y="10986"/>
                  </a:lnTo>
                  <a:lnTo>
                    <a:pt x="16510" y="11172"/>
                  </a:lnTo>
                  <a:lnTo>
                    <a:pt x="18161" y="11731"/>
                  </a:lnTo>
                  <a:lnTo>
                    <a:pt x="18573" y="12010"/>
                  </a:lnTo>
                  <a:lnTo>
                    <a:pt x="19124" y="12755"/>
                  </a:lnTo>
                  <a:lnTo>
                    <a:pt x="19674" y="13593"/>
                  </a:lnTo>
                  <a:lnTo>
                    <a:pt x="19949" y="14617"/>
                  </a:lnTo>
                  <a:lnTo>
                    <a:pt x="20087" y="15921"/>
                  </a:lnTo>
                  <a:lnTo>
                    <a:pt x="20087" y="17503"/>
                  </a:lnTo>
                  <a:lnTo>
                    <a:pt x="20224" y="19086"/>
                  </a:lnTo>
                  <a:lnTo>
                    <a:pt x="20362" y="20203"/>
                  </a:lnTo>
                  <a:lnTo>
                    <a:pt x="20637" y="20576"/>
                  </a:lnTo>
                  <a:lnTo>
                    <a:pt x="20775" y="20948"/>
                  </a:lnTo>
                  <a:lnTo>
                    <a:pt x="21187" y="21228"/>
                  </a:lnTo>
                  <a:lnTo>
                    <a:pt x="21600" y="21414"/>
                  </a:lnTo>
                  <a:lnTo>
                    <a:pt x="21600" y="21600"/>
                  </a:lnTo>
                  <a:lnTo>
                    <a:pt x="14583" y="21600"/>
                  </a:lnTo>
                  <a:lnTo>
                    <a:pt x="14171" y="21134"/>
                  </a:lnTo>
                  <a:lnTo>
                    <a:pt x="13896" y="20576"/>
                  </a:lnTo>
                  <a:lnTo>
                    <a:pt x="13758" y="20017"/>
                  </a:lnTo>
                  <a:lnTo>
                    <a:pt x="13758" y="19366"/>
                  </a:lnTo>
                  <a:lnTo>
                    <a:pt x="13620" y="15176"/>
                  </a:lnTo>
                  <a:lnTo>
                    <a:pt x="13345" y="14059"/>
                  </a:lnTo>
                  <a:lnTo>
                    <a:pt x="13070" y="13593"/>
                  </a:lnTo>
                  <a:lnTo>
                    <a:pt x="12657" y="13221"/>
                  </a:lnTo>
                  <a:lnTo>
                    <a:pt x="12107" y="12941"/>
                  </a:lnTo>
                  <a:lnTo>
                    <a:pt x="11419" y="12662"/>
                  </a:lnTo>
                  <a:lnTo>
                    <a:pt x="10731" y="12569"/>
                  </a:lnTo>
                  <a:lnTo>
                    <a:pt x="9768" y="12476"/>
                  </a:lnTo>
                  <a:lnTo>
                    <a:pt x="6466" y="12476"/>
                  </a:lnTo>
                  <a:lnTo>
                    <a:pt x="6466" y="21600"/>
                  </a:lnTo>
                  <a:lnTo>
                    <a:pt x="0" y="21600"/>
                  </a:lnTo>
                  <a:lnTo>
                    <a:pt x="0" y="0"/>
                  </a:lnTo>
                  <a:close/>
                  <a:moveTo>
                    <a:pt x="6466" y="9403"/>
                  </a:moveTo>
                  <a:lnTo>
                    <a:pt x="10181" y="9403"/>
                  </a:lnTo>
                  <a:lnTo>
                    <a:pt x="11144" y="9217"/>
                  </a:lnTo>
                  <a:lnTo>
                    <a:pt x="11969" y="9031"/>
                  </a:lnTo>
                  <a:lnTo>
                    <a:pt x="13070" y="8286"/>
                  </a:lnTo>
                  <a:lnTo>
                    <a:pt x="13483" y="7728"/>
                  </a:lnTo>
                  <a:lnTo>
                    <a:pt x="13758" y="6983"/>
                  </a:lnTo>
                  <a:lnTo>
                    <a:pt x="13758" y="5493"/>
                  </a:lnTo>
                  <a:lnTo>
                    <a:pt x="13483" y="4934"/>
                  </a:lnTo>
                  <a:lnTo>
                    <a:pt x="13208" y="4469"/>
                  </a:lnTo>
                  <a:lnTo>
                    <a:pt x="12657" y="4003"/>
                  </a:lnTo>
                  <a:lnTo>
                    <a:pt x="12107" y="3724"/>
                  </a:lnTo>
                  <a:lnTo>
                    <a:pt x="11282" y="3445"/>
                  </a:lnTo>
                  <a:lnTo>
                    <a:pt x="10456" y="3259"/>
                  </a:lnTo>
                  <a:lnTo>
                    <a:pt x="9355" y="3166"/>
                  </a:lnTo>
                  <a:lnTo>
                    <a:pt x="6466" y="3166"/>
                  </a:lnTo>
                  <a:lnTo>
                    <a:pt x="6466" y="9403"/>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77" name="Freeform 7"/>
            <p:cNvSpPr/>
            <p:nvPr/>
          </p:nvSpPr>
          <p:spPr>
            <a:xfrm>
              <a:off x="455530" y="-1"/>
              <a:ext cx="199531" cy="3011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577" y="0"/>
                  </a:lnTo>
                  <a:lnTo>
                    <a:pt x="13944" y="180"/>
                  </a:lnTo>
                  <a:lnTo>
                    <a:pt x="15448" y="450"/>
                  </a:lnTo>
                  <a:lnTo>
                    <a:pt x="16678" y="720"/>
                  </a:lnTo>
                  <a:lnTo>
                    <a:pt x="17635" y="1170"/>
                  </a:lnTo>
                  <a:lnTo>
                    <a:pt x="18456" y="1710"/>
                  </a:lnTo>
                  <a:lnTo>
                    <a:pt x="19276" y="2340"/>
                  </a:lnTo>
                  <a:lnTo>
                    <a:pt x="19823" y="2970"/>
                  </a:lnTo>
                  <a:lnTo>
                    <a:pt x="20370" y="3780"/>
                  </a:lnTo>
                  <a:lnTo>
                    <a:pt x="20780" y="4590"/>
                  </a:lnTo>
                  <a:lnTo>
                    <a:pt x="21053" y="5490"/>
                  </a:lnTo>
                  <a:lnTo>
                    <a:pt x="21327" y="6480"/>
                  </a:lnTo>
                  <a:lnTo>
                    <a:pt x="21600" y="8460"/>
                  </a:lnTo>
                  <a:lnTo>
                    <a:pt x="21600" y="13140"/>
                  </a:lnTo>
                  <a:lnTo>
                    <a:pt x="21327" y="15120"/>
                  </a:lnTo>
                  <a:lnTo>
                    <a:pt x="21053" y="16110"/>
                  </a:lnTo>
                  <a:lnTo>
                    <a:pt x="20780" y="17010"/>
                  </a:lnTo>
                  <a:lnTo>
                    <a:pt x="20370" y="17820"/>
                  </a:lnTo>
                  <a:lnTo>
                    <a:pt x="19823" y="18630"/>
                  </a:lnTo>
                  <a:lnTo>
                    <a:pt x="19276" y="19350"/>
                  </a:lnTo>
                  <a:lnTo>
                    <a:pt x="17635" y="20430"/>
                  </a:lnTo>
                  <a:lnTo>
                    <a:pt x="16678" y="20880"/>
                  </a:lnTo>
                  <a:lnTo>
                    <a:pt x="15448" y="21150"/>
                  </a:lnTo>
                  <a:lnTo>
                    <a:pt x="13944" y="21420"/>
                  </a:lnTo>
                  <a:lnTo>
                    <a:pt x="12577" y="21600"/>
                  </a:lnTo>
                  <a:lnTo>
                    <a:pt x="9159" y="21600"/>
                  </a:lnTo>
                  <a:lnTo>
                    <a:pt x="7656" y="21420"/>
                  </a:lnTo>
                  <a:lnTo>
                    <a:pt x="6289" y="21150"/>
                  </a:lnTo>
                  <a:lnTo>
                    <a:pt x="5195" y="20880"/>
                  </a:lnTo>
                  <a:lnTo>
                    <a:pt x="4238" y="20430"/>
                  </a:lnTo>
                  <a:lnTo>
                    <a:pt x="3281" y="19890"/>
                  </a:lnTo>
                  <a:lnTo>
                    <a:pt x="2461" y="19350"/>
                  </a:lnTo>
                  <a:lnTo>
                    <a:pt x="1777" y="18630"/>
                  </a:lnTo>
                  <a:lnTo>
                    <a:pt x="957" y="17010"/>
                  </a:lnTo>
                  <a:lnTo>
                    <a:pt x="684" y="16110"/>
                  </a:lnTo>
                  <a:lnTo>
                    <a:pt x="410" y="15120"/>
                  </a:lnTo>
                  <a:lnTo>
                    <a:pt x="137" y="13140"/>
                  </a:lnTo>
                  <a:lnTo>
                    <a:pt x="0" y="10890"/>
                  </a:lnTo>
                  <a:lnTo>
                    <a:pt x="137" y="8460"/>
                  </a:lnTo>
                  <a:lnTo>
                    <a:pt x="410" y="6480"/>
                  </a:lnTo>
                  <a:lnTo>
                    <a:pt x="684" y="5490"/>
                  </a:lnTo>
                  <a:lnTo>
                    <a:pt x="957" y="4590"/>
                  </a:lnTo>
                  <a:lnTo>
                    <a:pt x="1777" y="2970"/>
                  </a:lnTo>
                  <a:lnTo>
                    <a:pt x="2461" y="2340"/>
                  </a:lnTo>
                  <a:lnTo>
                    <a:pt x="3281" y="1710"/>
                  </a:lnTo>
                  <a:lnTo>
                    <a:pt x="4238" y="1170"/>
                  </a:lnTo>
                  <a:lnTo>
                    <a:pt x="5195" y="720"/>
                  </a:lnTo>
                  <a:lnTo>
                    <a:pt x="6289" y="450"/>
                  </a:lnTo>
                  <a:lnTo>
                    <a:pt x="7656" y="180"/>
                  </a:lnTo>
                  <a:lnTo>
                    <a:pt x="9159" y="0"/>
                  </a:lnTo>
                  <a:lnTo>
                    <a:pt x="10800" y="0"/>
                  </a:lnTo>
                  <a:close/>
                  <a:moveTo>
                    <a:pt x="10800" y="18540"/>
                  </a:moveTo>
                  <a:lnTo>
                    <a:pt x="11484" y="18540"/>
                  </a:lnTo>
                  <a:lnTo>
                    <a:pt x="12577" y="18360"/>
                  </a:lnTo>
                  <a:lnTo>
                    <a:pt x="13124" y="18180"/>
                  </a:lnTo>
                  <a:lnTo>
                    <a:pt x="13534" y="17820"/>
                  </a:lnTo>
                  <a:lnTo>
                    <a:pt x="13808" y="17550"/>
                  </a:lnTo>
                  <a:lnTo>
                    <a:pt x="14081" y="17190"/>
                  </a:lnTo>
                  <a:lnTo>
                    <a:pt x="14491" y="16740"/>
                  </a:lnTo>
                  <a:lnTo>
                    <a:pt x="14901" y="15660"/>
                  </a:lnTo>
                  <a:lnTo>
                    <a:pt x="15175" y="14400"/>
                  </a:lnTo>
                  <a:lnTo>
                    <a:pt x="15311" y="12780"/>
                  </a:lnTo>
                  <a:lnTo>
                    <a:pt x="15311" y="8820"/>
                  </a:lnTo>
                  <a:lnTo>
                    <a:pt x="15175" y="7200"/>
                  </a:lnTo>
                  <a:lnTo>
                    <a:pt x="14901" y="5940"/>
                  </a:lnTo>
                  <a:lnTo>
                    <a:pt x="14491" y="4860"/>
                  </a:lnTo>
                  <a:lnTo>
                    <a:pt x="14081" y="4410"/>
                  </a:lnTo>
                  <a:lnTo>
                    <a:pt x="13808" y="4050"/>
                  </a:lnTo>
                  <a:lnTo>
                    <a:pt x="13534" y="3780"/>
                  </a:lnTo>
                  <a:lnTo>
                    <a:pt x="13124" y="3420"/>
                  </a:lnTo>
                  <a:lnTo>
                    <a:pt x="12577" y="3240"/>
                  </a:lnTo>
                  <a:lnTo>
                    <a:pt x="11484" y="3060"/>
                  </a:lnTo>
                  <a:lnTo>
                    <a:pt x="10116" y="3060"/>
                  </a:lnTo>
                  <a:lnTo>
                    <a:pt x="9023" y="3240"/>
                  </a:lnTo>
                  <a:lnTo>
                    <a:pt x="8613" y="3420"/>
                  </a:lnTo>
                  <a:lnTo>
                    <a:pt x="8203" y="3780"/>
                  </a:lnTo>
                  <a:lnTo>
                    <a:pt x="7792" y="4050"/>
                  </a:lnTo>
                  <a:lnTo>
                    <a:pt x="7519" y="4410"/>
                  </a:lnTo>
                  <a:lnTo>
                    <a:pt x="7246" y="4860"/>
                  </a:lnTo>
                  <a:lnTo>
                    <a:pt x="6835" y="5940"/>
                  </a:lnTo>
                  <a:lnTo>
                    <a:pt x="6699" y="7200"/>
                  </a:lnTo>
                  <a:lnTo>
                    <a:pt x="6562" y="8820"/>
                  </a:lnTo>
                  <a:lnTo>
                    <a:pt x="6562" y="12780"/>
                  </a:lnTo>
                  <a:lnTo>
                    <a:pt x="6699" y="14400"/>
                  </a:lnTo>
                  <a:lnTo>
                    <a:pt x="6835" y="15660"/>
                  </a:lnTo>
                  <a:lnTo>
                    <a:pt x="7246" y="16740"/>
                  </a:lnTo>
                  <a:lnTo>
                    <a:pt x="7519" y="17190"/>
                  </a:lnTo>
                  <a:lnTo>
                    <a:pt x="7792" y="17550"/>
                  </a:lnTo>
                  <a:lnTo>
                    <a:pt x="8203" y="17820"/>
                  </a:lnTo>
                  <a:lnTo>
                    <a:pt x="8613" y="18180"/>
                  </a:lnTo>
                  <a:lnTo>
                    <a:pt x="9023" y="18360"/>
                  </a:lnTo>
                  <a:lnTo>
                    <a:pt x="10116" y="18540"/>
                  </a:lnTo>
                  <a:lnTo>
                    <a:pt x="10800" y="1854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78" name="Freeform 8"/>
            <p:cNvSpPr/>
            <p:nvPr/>
          </p:nvSpPr>
          <p:spPr>
            <a:xfrm>
              <a:off x="688942" y="3765"/>
              <a:ext cx="184472" cy="297414"/>
            </a:xfrm>
            <a:custGeom>
              <a:avLst/>
              <a:gdLst/>
              <a:ahLst/>
              <a:cxnLst>
                <a:cxn ang="0">
                  <a:pos x="wd2" y="hd2"/>
                </a:cxn>
                <a:cxn ang="5400000">
                  <a:pos x="wd2" y="hd2"/>
                </a:cxn>
                <a:cxn ang="10800000">
                  <a:pos x="wd2" y="hd2"/>
                </a:cxn>
                <a:cxn ang="16200000">
                  <a:pos x="wd2" y="hd2"/>
                </a:cxn>
              </a:cxnLst>
              <a:rect l="0" t="0" r="r" b="b"/>
              <a:pathLst>
                <a:path w="21600" h="21600" extrusionOk="0">
                  <a:moveTo>
                    <a:pt x="6859" y="0"/>
                  </a:moveTo>
                  <a:lnTo>
                    <a:pt x="6859" y="15559"/>
                  </a:lnTo>
                  <a:lnTo>
                    <a:pt x="7005" y="16292"/>
                  </a:lnTo>
                  <a:lnTo>
                    <a:pt x="7589" y="17390"/>
                  </a:lnTo>
                  <a:lnTo>
                    <a:pt x="8173" y="17847"/>
                  </a:lnTo>
                  <a:lnTo>
                    <a:pt x="8757" y="18214"/>
                  </a:lnTo>
                  <a:lnTo>
                    <a:pt x="9632" y="18488"/>
                  </a:lnTo>
                  <a:lnTo>
                    <a:pt x="11822" y="18488"/>
                  </a:lnTo>
                  <a:lnTo>
                    <a:pt x="12697" y="18214"/>
                  </a:lnTo>
                  <a:lnTo>
                    <a:pt x="13573" y="17847"/>
                  </a:lnTo>
                  <a:lnTo>
                    <a:pt x="14011" y="17390"/>
                  </a:lnTo>
                  <a:lnTo>
                    <a:pt x="14449" y="16841"/>
                  </a:lnTo>
                  <a:lnTo>
                    <a:pt x="14595" y="16292"/>
                  </a:lnTo>
                  <a:lnTo>
                    <a:pt x="14886" y="14827"/>
                  </a:lnTo>
                  <a:lnTo>
                    <a:pt x="14886" y="0"/>
                  </a:lnTo>
                  <a:lnTo>
                    <a:pt x="21600" y="0"/>
                  </a:lnTo>
                  <a:lnTo>
                    <a:pt x="21600" y="14827"/>
                  </a:lnTo>
                  <a:lnTo>
                    <a:pt x="21308" y="16658"/>
                  </a:lnTo>
                  <a:lnTo>
                    <a:pt x="21016" y="17390"/>
                  </a:lnTo>
                  <a:lnTo>
                    <a:pt x="20724" y="18214"/>
                  </a:lnTo>
                  <a:lnTo>
                    <a:pt x="20141" y="18854"/>
                  </a:lnTo>
                  <a:lnTo>
                    <a:pt x="19703" y="19403"/>
                  </a:lnTo>
                  <a:lnTo>
                    <a:pt x="18973" y="19861"/>
                  </a:lnTo>
                  <a:lnTo>
                    <a:pt x="17514" y="20593"/>
                  </a:lnTo>
                  <a:lnTo>
                    <a:pt x="15762" y="21142"/>
                  </a:lnTo>
                  <a:lnTo>
                    <a:pt x="14886" y="21325"/>
                  </a:lnTo>
                  <a:lnTo>
                    <a:pt x="12989" y="21600"/>
                  </a:lnTo>
                  <a:lnTo>
                    <a:pt x="8757" y="21600"/>
                  </a:lnTo>
                  <a:lnTo>
                    <a:pt x="6714" y="21417"/>
                  </a:lnTo>
                  <a:lnTo>
                    <a:pt x="5838" y="21234"/>
                  </a:lnTo>
                  <a:lnTo>
                    <a:pt x="4086" y="20685"/>
                  </a:lnTo>
                  <a:lnTo>
                    <a:pt x="3357" y="20410"/>
                  </a:lnTo>
                  <a:lnTo>
                    <a:pt x="2627" y="19953"/>
                  </a:lnTo>
                  <a:lnTo>
                    <a:pt x="2043" y="19495"/>
                  </a:lnTo>
                  <a:lnTo>
                    <a:pt x="1459" y="18946"/>
                  </a:lnTo>
                  <a:lnTo>
                    <a:pt x="1022" y="18305"/>
                  </a:lnTo>
                  <a:lnTo>
                    <a:pt x="146" y="16658"/>
                  </a:lnTo>
                  <a:lnTo>
                    <a:pt x="0" y="15834"/>
                  </a:lnTo>
                  <a:lnTo>
                    <a:pt x="0" y="0"/>
                  </a:lnTo>
                  <a:lnTo>
                    <a:pt x="6859" y="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79" name="Freeform 9"/>
            <p:cNvSpPr/>
            <p:nvPr/>
          </p:nvSpPr>
          <p:spPr>
            <a:xfrm>
              <a:off x="922353" y="3765"/>
              <a:ext cx="180707" cy="293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00" y="0"/>
                  </a:lnTo>
                  <a:lnTo>
                    <a:pt x="14700" y="186"/>
                  </a:lnTo>
                  <a:lnTo>
                    <a:pt x="15750" y="372"/>
                  </a:lnTo>
                  <a:lnTo>
                    <a:pt x="16650" y="559"/>
                  </a:lnTo>
                  <a:lnTo>
                    <a:pt x="17550" y="838"/>
                  </a:lnTo>
                  <a:lnTo>
                    <a:pt x="19050" y="1583"/>
                  </a:lnTo>
                  <a:lnTo>
                    <a:pt x="19650" y="2048"/>
                  </a:lnTo>
                  <a:lnTo>
                    <a:pt x="20550" y="2979"/>
                  </a:lnTo>
                  <a:lnTo>
                    <a:pt x="21150" y="4190"/>
                  </a:lnTo>
                  <a:lnTo>
                    <a:pt x="21600" y="5307"/>
                  </a:lnTo>
                  <a:lnTo>
                    <a:pt x="21600" y="7262"/>
                  </a:lnTo>
                  <a:lnTo>
                    <a:pt x="21450" y="8007"/>
                  </a:lnTo>
                  <a:lnTo>
                    <a:pt x="21150" y="8752"/>
                  </a:lnTo>
                  <a:lnTo>
                    <a:pt x="20850" y="9403"/>
                  </a:lnTo>
                  <a:lnTo>
                    <a:pt x="20400" y="9962"/>
                  </a:lnTo>
                  <a:lnTo>
                    <a:pt x="19950" y="10428"/>
                  </a:lnTo>
                  <a:lnTo>
                    <a:pt x="19350" y="10986"/>
                  </a:lnTo>
                  <a:lnTo>
                    <a:pt x="18600" y="11452"/>
                  </a:lnTo>
                  <a:lnTo>
                    <a:pt x="17850" y="11824"/>
                  </a:lnTo>
                  <a:lnTo>
                    <a:pt x="17100" y="12103"/>
                  </a:lnTo>
                  <a:lnTo>
                    <a:pt x="16200" y="12383"/>
                  </a:lnTo>
                  <a:lnTo>
                    <a:pt x="15150" y="12662"/>
                  </a:lnTo>
                  <a:lnTo>
                    <a:pt x="14250" y="12755"/>
                  </a:lnTo>
                  <a:lnTo>
                    <a:pt x="13050" y="12941"/>
                  </a:lnTo>
                  <a:lnTo>
                    <a:pt x="10650" y="13034"/>
                  </a:lnTo>
                  <a:lnTo>
                    <a:pt x="6900" y="13034"/>
                  </a:lnTo>
                  <a:lnTo>
                    <a:pt x="6900" y="21600"/>
                  </a:lnTo>
                  <a:lnTo>
                    <a:pt x="0" y="21600"/>
                  </a:lnTo>
                  <a:lnTo>
                    <a:pt x="0" y="0"/>
                  </a:lnTo>
                  <a:close/>
                  <a:moveTo>
                    <a:pt x="6900" y="9776"/>
                  </a:moveTo>
                  <a:lnTo>
                    <a:pt x="10050" y="9776"/>
                  </a:lnTo>
                  <a:lnTo>
                    <a:pt x="11100" y="9683"/>
                  </a:lnTo>
                  <a:lnTo>
                    <a:pt x="12000" y="9590"/>
                  </a:lnTo>
                  <a:lnTo>
                    <a:pt x="12750" y="9310"/>
                  </a:lnTo>
                  <a:lnTo>
                    <a:pt x="13500" y="8938"/>
                  </a:lnTo>
                  <a:lnTo>
                    <a:pt x="13950" y="8566"/>
                  </a:lnTo>
                  <a:lnTo>
                    <a:pt x="14400" y="8007"/>
                  </a:lnTo>
                  <a:lnTo>
                    <a:pt x="14700" y="7355"/>
                  </a:lnTo>
                  <a:lnTo>
                    <a:pt x="14700" y="5772"/>
                  </a:lnTo>
                  <a:lnTo>
                    <a:pt x="14550" y="5121"/>
                  </a:lnTo>
                  <a:lnTo>
                    <a:pt x="14100" y="4562"/>
                  </a:lnTo>
                  <a:lnTo>
                    <a:pt x="13650" y="4097"/>
                  </a:lnTo>
                  <a:lnTo>
                    <a:pt x="13050" y="3724"/>
                  </a:lnTo>
                  <a:lnTo>
                    <a:pt x="12150" y="3445"/>
                  </a:lnTo>
                  <a:lnTo>
                    <a:pt x="11100" y="3259"/>
                  </a:lnTo>
                  <a:lnTo>
                    <a:pt x="9750" y="3166"/>
                  </a:lnTo>
                  <a:lnTo>
                    <a:pt x="6900" y="3166"/>
                  </a:lnTo>
                  <a:lnTo>
                    <a:pt x="6900" y="9776"/>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80" name="Freeform 10"/>
            <p:cNvSpPr/>
            <p:nvPr/>
          </p:nvSpPr>
          <p:spPr>
            <a:xfrm>
              <a:off x="1129411" y="3765"/>
              <a:ext cx="165648" cy="29364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21109" y="3631"/>
                  </a:lnTo>
                  <a:lnTo>
                    <a:pt x="7527" y="3631"/>
                  </a:lnTo>
                  <a:lnTo>
                    <a:pt x="7527" y="8659"/>
                  </a:lnTo>
                  <a:lnTo>
                    <a:pt x="20291" y="8659"/>
                  </a:lnTo>
                  <a:lnTo>
                    <a:pt x="20291" y="12290"/>
                  </a:lnTo>
                  <a:lnTo>
                    <a:pt x="7527" y="12290"/>
                  </a:lnTo>
                  <a:lnTo>
                    <a:pt x="7527" y="17969"/>
                  </a:lnTo>
                  <a:lnTo>
                    <a:pt x="21600" y="17969"/>
                  </a:lnTo>
                  <a:lnTo>
                    <a:pt x="21600" y="21600"/>
                  </a:lnTo>
                  <a:lnTo>
                    <a:pt x="0" y="21600"/>
                  </a:lnTo>
                  <a:lnTo>
                    <a:pt x="0" y="0"/>
                  </a:lnTo>
                  <a:lnTo>
                    <a:pt x="21109" y="0"/>
                  </a:lnTo>
                  <a:close/>
                </a:path>
              </a:pathLst>
            </a:custGeom>
            <a:solidFill>
              <a:srgbClr val="FFCC33"/>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81" name="Freeform 11"/>
            <p:cNvSpPr/>
            <p:nvPr/>
          </p:nvSpPr>
          <p:spPr>
            <a:xfrm>
              <a:off x="1430587" y="3765"/>
              <a:ext cx="195766" cy="293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969" y="0"/>
                  </a:lnTo>
                  <a:lnTo>
                    <a:pt x="13896" y="93"/>
                  </a:lnTo>
                  <a:lnTo>
                    <a:pt x="15546" y="372"/>
                  </a:lnTo>
                  <a:lnTo>
                    <a:pt x="17060" y="838"/>
                  </a:lnTo>
                  <a:lnTo>
                    <a:pt x="18161" y="1397"/>
                  </a:lnTo>
                  <a:lnTo>
                    <a:pt x="18711" y="1769"/>
                  </a:lnTo>
                  <a:lnTo>
                    <a:pt x="19124" y="2141"/>
                  </a:lnTo>
                  <a:lnTo>
                    <a:pt x="19536" y="2607"/>
                  </a:lnTo>
                  <a:lnTo>
                    <a:pt x="19811" y="3072"/>
                  </a:lnTo>
                  <a:lnTo>
                    <a:pt x="20087" y="3724"/>
                  </a:lnTo>
                  <a:lnTo>
                    <a:pt x="20224" y="4283"/>
                  </a:lnTo>
                  <a:lnTo>
                    <a:pt x="20499" y="5586"/>
                  </a:lnTo>
                  <a:lnTo>
                    <a:pt x="20362" y="6610"/>
                  </a:lnTo>
                  <a:lnTo>
                    <a:pt x="20087" y="7541"/>
                  </a:lnTo>
                  <a:lnTo>
                    <a:pt x="19674" y="8379"/>
                  </a:lnTo>
                  <a:lnTo>
                    <a:pt x="19124" y="9124"/>
                  </a:lnTo>
                  <a:lnTo>
                    <a:pt x="18436" y="9683"/>
                  </a:lnTo>
                  <a:lnTo>
                    <a:pt x="17473" y="10241"/>
                  </a:lnTo>
                  <a:lnTo>
                    <a:pt x="16372" y="10614"/>
                  </a:lnTo>
                  <a:lnTo>
                    <a:pt x="15134" y="10986"/>
                  </a:lnTo>
                  <a:lnTo>
                    <a:pt x="16647" y="11172"/>
                  </a:lnTo>
                  <a:lnTo>
                    <a:pt x="18298" y="11731"/>
                  </a:lnTo>
                  <a:lnTo>
                    <a:pt x="18711" y="12010"/>
                  </a:lnTo>
                  <a:lnTo>
                    <a:pt x="19261" y="12755"/>
                  </a:lnTo>
                  <a:lnTo>
                    <a:pt x="19811" y="13593"/>
                  </a:lnTo>
                  <a:lnTo>
                    <a:pt x="20087" y="14617"/>
                  </a:lnTo>
                  <a:lnTo>
                    <a:pt x="20224" y="15921"/>
                  </a:lnTo>
                  <a:lnTo>
                    <a:pt x="20224" y="17503"/>
                  </a:lnTo>
                  <a:lnTo>
                    <a:pt x="20362" y="19086"/>
                  </a:lnTo>
                  <a:lnTo>
                    <a:pt x="20499" y="20203"/>
                  </a:lnTo>
                  <a:lnTo>
                    <a:pt x="20775" y="20576"/>
                  </a:lnTo>
                  <a:lnTo>
                    <a:pt x="20912" y="20948"/>
                  </a:lnTo>
                  <a:lnTo>
                    <a:pt x="21600" y="21414"/>
                  </a:lnTo>
                  <a:lnTo>
                    <a:pt x="21600" y="21600"/>
                  </a:lnTo>
                  <a:lnTo>
                    <a:pt x="14859" y="21600"/>
                  </a:lnTo>
                  <a:lnTo>
                    <a:pt x="14446" y="21134"/>
                  </a:lnTo>
                  <a:lnTo>
                    <a:pt x="14171" y="20576"/>
                  </a:lnTo>
                  <a:lnTo>
                    <a:pt x="14033" y="20017"/>
                  </a:lnTo>
                  <a:lnTo>
                    <a:pt x="14033" y="19366"/>
                  </a:lnTo>
                  <a:lnTo>
                    <a:pt x="13758" y="15176"/>
                  </a:lnTo>
                  <a:lnTo>
                    <a:pt x="13758" y="14617"/>
                  </a:lnTo>
                  <a:lnTo>
                    <a:pt x="13620" y="14059"/>
                  </a:lnTo>
                  <a:lnTo>
                    <a:pt x="13208" y="13593"/>
                  </a:lnTo>
                  <a:lnTo>
                    <a:pt x="12932" y="13221"/>
                  </a:lnTo>
                  <a:lnTo>
                    <a:pt x="11557" y="12662"/>
                  </a:lnTo>
                  <a:lnTo>
                    <a:pt x="10869" y="12569"/>
                  </a:lnTo>
                  <a:lnTo>
                    <a:pt x="9906" y="12476"/>
                  </a:lnTo>
                  <a:lnTo>
                    <a:pt x="6604" y="12476"/>
                  </a:lnTo>
                  <a:lnTo>
                    <a:pt x="6604" y="21600"/>
                  </a:lnTo>
                  <a:lnTo>
                    <a:pt x="0" y="21600"/>
                  </a:lnTo>
                  <a:lnTo>
                    <a:pt x="0" y="0"/>
                  </a:lnTo>
                  <a:close/>
                  <a:moveTo>
                    <a:pt x="6604" y="9403"/>
                  </a:moveTo>
                  <a:lnTo>
                    <a:pt x="10318" y="9403"/>
                  </a:lnTo>
                  <a:lnTo>
                    <a:pt x="11282" y="9217"/>
                  </a:lnTo>
                  <a:lnTo>
                    <a:pt x="11969" y="9031"/>
                  </a:lnTo>
                  <a:lnTo>
                    <a:pt x="13345" y="8286"/>
                  </a:lnTo>
                  <a:lnTo>
                    <a:pt x="13758" y="7728"/>
                  </a:lnTo>
                  <a:lnTo>
                    <a:pt x="14033" y="6983"/>
                  </a:lnTo>
                  <a:lnTo>
                    <a:pt x="14033" y="5493"/>
                  </a:lnTo>
                  <a:lnTo>
                    <a:pt x="13758" y="4934"/>
                  </a:lnTo>
                  <a:lnTo>
                    <a:pt x="13483" y="4469"/>
                  </a:lnTo>
                  <a:lnTo>
                    <a:pt x="12932" y="4003"/>
                  </a:lnTo>
                  <a:lnTo>
                    <a:pt x="12245" y="3724"/>
                  </a:lnTo>
                  <a:lnTo>
                    <a:pt x="11419" y="3445"/>
                  </a:lnTo>
                  <a:lnTo>
                    <a:pt x="10594" y="3259"/>
                  </a:lnTo>
                  <a:lnTo>
                    <a:pt x="9493" y="3166"/>
                  </a:lnTo>
                  <a:lnTo>
                    <a:pt x="6604" y="3166"/>
                  </a:lnTo>
                  <a:lnTo>
                    <a:pt x="6604" y="9403"/>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82" name="Freeform 12"/>
            <p:cNvSpPr/>
            <p:nvPr/>
          </p:nvSpPr>
          <p:spPr>
            <a:xfrm>
              <a:off x="1663999" y="3765"/>
              <a:ext cx="165648" cy="29364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21109" y="3631"/>
                  </a:lnTo>
                  <a:lnTo>
                    <a:pt x="7527" y="3631"/>
                  </a:lnTo>
                  <a:lnTo>
                    <a:pt x="7527" y="8659"/>
                  </a:lnTo>
                  <a:lnTo>
                    <a:pt x="20291" y="8659"/>
                  </a:lnTo>
                  <a:lnTo>
                    <a:pt x="20291" y="12290"/>
                  </a:lnTo>
                  <a:lnTo>
                    <a:pt x="7527" y="12290"/>
                  </a:lnTo>
                  <a:lnTo>
                    <a:pt x="7527" y="17969"/>
                  </a:lnTo>
                  <a:lnTo>
                    <a:pt x="21600" y="17969"/>
                  </a:lnTo>
                  <a:lnTo>
                    <a:pt x="21600" y="21600"/>
                  </a:lnTo>
                  <a:lnTo>
                    <a:pt x="0" y="21600"/>
                  </a:lnTo>
                  <a:lnTo>
                    <a:pt x="0" y="0"/>
                  </a:lnTo>
                  <a:lnTo>
                    <a:pt x="21109"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83" name="Freeform 13"/>
            <p:cNvSpPr/>
            <p:nvPr/>
          </p:nvSpPr>
          <p:spPr>
            <a:xfrm>
              <a:off x="1863530" y="3765"/>
              <a:ext cx="192002" cy="293648"/>
            </a:xfrm>
            <a:custGeom>
              <a:avLst/>
              <a:gdLst/>
              <a:ahLst/>
              <a:cxnLst>
                <a:cxn ang="0">
                  <a:pos x="wd2" y="hd2"/>
                </a:cxn>
                <a:cxn ang="5400000">
                  <a:pos x="wd2" y="hd2"/>
                </a:cxn>
                <a:cxn ang="10800000">
                  <a:pos x="wd2" y="hd2"/>
                </a:cxn>
                <a:cxn ang="16200000">
                  <a:pos x="wd2" y="hd2"/>
                </a:cxn>
              </a:cxnLst>
              <a:rect l="0" t="0" r="r" b="b"/>
              <a:pathLst>
                <a:path w="21600" h="21600" extrusionOk="0">
                  <a:moveTo>
                    <a:pt x="7574" y="0"/>
                  </a:moveTo>
                  <a:lnTo>
                    <a:pt x="15569" y="14803"/>
                  </a:lnTo>
                  <a:lnTo>
                    <a:pt x="15709" y="14803"/>
                  </a:lnTo>
                  <a:lnTo>
                    <a:pt x="15709" y="0"/>
                  </a:lnTo>
                  <a:lnTo>
                    <a:pt x="21600" y="0"/>
                  </a:lnTo>
                  <a:lnTo>
                    <a:pt x="21600" y="21600"/>
                  </a:lnTo>
                  <a:lnTo>
                    <a:pt x="14306" y="21600"/>
                  </a:lnTo>
                  <a:lnTo>
                    <a:pt x="6171" y="6517"/>
                  </a:lnTo>
                  <a:lnTo>
                    <a:pt x="6171" y="21600"/>
                  </a:lnTo>
                  <a:lnTo>
                    <a:pt x="0" y="21600"/>
                  </a:lnTo>
                  <a:lnTo>
                    <a:pt x="0" y="0"/>
                  </a:lnTo>
                  <a:lnTo>
                    <a:pt x="7574"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84" name="Freeform 14"/>
            <p:cNvSpPr/>
            <p:nvPr/>
          </p:nvSpPr>
          <p:spPr>
            <a:xfrm>
              <a:off x="2081882" y="3765"/>
              <a:ext cx="225883" cy="293648"/>
            </a:xfrm>
            <a:custGeom>
              <a:avLst/>
              <a:gdLst/>
              <a:ahLst/>
              <a:cxnLst>
                <a:cxn ang="0">
                  <a:pos x="wd2" y="hd2"/>
                </a:cxn>
                <a:cxn ang="5400000">
                  <a:pos x="wd2" y="hd2"/>
                </a:cxn>
                <a:cxn ang="10800000">
                  <a:pos x="wd2" y="hd2"/>
                </a:cxn>
                <a:cxn ang="16200000">
                  <a:pos x="wd2" y="hd2"/>
                </a:cxn>
              </a:cxnLst>
              <a:rect l="0" t="0" r="r" b="b"/>
              <a:pathLst>
                <a:path w="21600" h="21600" extrusionOk="0">
                  <a:moveTo>
                    <a:pt x="7320" y="0"/>
                  </a:moveTo>
                  <a:lnTo>
                    <a:pt x="14280" y="0"/>
                  </a:lnTo>
                  <a:lnTo>
                    <a:pt x="21600" y="21600"/>
                  </a:lnTo>
                  <a:lnTo>
                    <a:pt x="15720" y="21600"/>
                  </a:lnTo>
                  <a:lnTo>
                    <a:pt x="14520" y="17038"/>
                  </a:lnTo>
                  <a:lnTo>
                    <a:pt x="7080" y="17038"/>
                  </a:lnTo>
                  <a:lnTo>
                    <a:pt x="5760" y="21600"/>
                  </a:lnTo>
                  <a:lnTo>
                    <a:pt x="0" y="21600"/>
                  </a:lnTo>
                  <a:lnTo>
                    <a:pt x="7320" y="0"/>
                  </a:lnTo>
                  <a:close/>
                  <a:moveTo>
                    <a:pt x="8040" y="13500"/>
                  </a:moveTo>
                  <a:lnTo>
                    <a:pt x="13560" y="13500"/>
                  </a:lnTo>
                  <a:lnTo>
                    <a:pt x="10800" y="3817"/>
                  </a:lnTo>
                  <a:lnTo>
                    <a:pt x="8040" y="135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85" name="Freeform 15"/>
            <p:cNvSpPr/>
            <p:nvPr/>
          </p:nvSpPr>
          <p:spPr>
            <a:xfrm>
              <a:off x="2322823" y="3765"/>
              <a:ext cx="184473" cy="297414"/>
            </a:xfrm>
            <a:custGeom>
              <a:avLst/>
              <a:gdLst/>
              <a:ahLst/>
              <a:cxnLst>
                <a:cxn ang="0">
                  <a:pos x="wd2" y="hd2"/>
                </a:cxn>
                <a:cxn ang="5400000">
                  <a:pos x="wd2" y="hd2"/>
                </a:cxn>
                <a:cxn ang="10800000">
                  <a:pos x="wd2" y="hd2"/>
                </a:cxn>
                <a:cxn ang="16200000">
                  <a:pos x="wd2" y="hd2"/>
                </a:cxn>
              </a:cxnLst>
              <a:rect l="0" t="0" r="r" b="b"/>
              <a:pathLst>
                <a:path w="21600" h="21600" extrusionOk="0">
                  <a:moveTo>
                    <a:pt x="6714" y="0"/>
                  </a:moveTo>
                  <a:lnTo>
                    <a:pt x="6714" y="14827"/>
                  </a:lnTo>
                  <a:lnTo>
                    <a:pt x="7005" y="16292"/>
                  </a:lnTo>
                  <a:lnTo>
                    <a:pt x="7151" y="16841"/>
                  </a:lnTo>
                  <a:lnTo>
                    <a:pt x="7589" y="17390"/>
                  </a:lnTo>
                  <a:lnTo>
                    <a:pt x="8027" y="17847"/>
                  </a:lnTo>
                  <a:lnTo>
                    <a:pt x="8757" y="18214"/>
                  </a:lnTo>
                  <a:lnTo>
                    <a:pt x="9778" y="18488"/>
                  </a:lnTo>
                  <a:lnTo>
                    <a:pt x="11968" y="18488"/>
                  </a:lnTo>
                  <a:lnTo>
                    <a:pt x="12843" y="18214"/>
                  </a:lnTo>
                  <a:lnTo>
                    <a:pt x="13427" y="17847"/>
                  </a:lnTo>
                  <a:lnTo>
                    <a:pt x="14011" y="17390"/>
                  </a:lnTo>
                  <a:lnTo>
                    <a:pt x="14595" y="16292"/>
                  </a:lnTo>
                  <a:lnTo>
                    <a:pt x="14741" y="15559"/>
                  </a:lnTo>
                  <a:lnTo>
                    <a:pt x="14741" y="0"/>
                  </a:lnTo>
                  <a:lnTo>
                    <a:pt x="21600" y="0"/>
                  </a:lnTo>
                  <a:lnTo>
                    <a:pt x="21600" y="15742"/>
                  </a:lnTo>
                  <a:lnTo>
                    <a:pt x="21454" y="16658"/>
                  </a:lnTo>
                  <a:lnTo>
                    <a:pt x="21016" y="17390"/>
                  </a:lnTo>
                  <a:lnTo>
                    <a:pt x="20578" y="18214"/>
                  </a:lnTo>
                  <a:lnTo>
                    <a:pt x="20141" y="18854"/>
                  </a:lnTo>
                  <a:lnTo>
                    <a:pt x="19557" y="19403"/>
                  </a:lnTo>
                  <a:lnTo>
                    <a:pt x="18973" y="19861"/>
                  </a:lnTo>
                  <a:lnTo>
                    <a:pt x="17514" y="20593"/>
                  </a:lnTo>
                  <a:lnTo>
                    <a:pt x="15762" y="21142"/>
                  </a:lnTo>
                  <a:lnTo>
                    <a:pt x="14886" y="21325"/>
                  </a:lnTo>
                  <a:lnTo>
                    <a:pt x="12843" y="21600"/>
                  </a:lnTo>
                  <a:lnTo>
                    <a:pt x="8611" y="21600"/>
                  </a:lnTo>
                  <a:lnTo>
                    <a:pt x="6714" y="21417"/>
                  </a:lnTo>
                  <a:lnTo>
                    <a:pt x="5838" y="21234"/>
                  </a:lnTo>
                  <a:lnTo>
                    <a:pt x="4086" y="20685"/>
                  </a:lnTo>
                  <a:lnTo>
                    <a:pt x="3357" y="20410"/>
                  </a:lnTo>
                  <a:lnTo>
                    <a:pt x="2627" y="19953"/>
                  </a:lnTo>
                  <a:lnTo>
                    <a:pt x="2043" y="19495"/>
                  </a:lnTo>
                  <a:lnTo>
                    <a:pt x="1459" y="18946"/>
                  </a:lnTo>
                  <a:lnTo>
                    <a:pt x="876" y="18305"/>
                  </a:lnTo>
                  <a:lnTo>
                    <a:pt x="292" y="16658"/>
                  </a:lnTo>
                  <a:lnTo>
                    <a:pt x="146" y="15834"/>
                  </a:lnTo>
                  <a:lnTo>
                    <a:pt x="0" y="14827"/>
                  </a:lnTo>
                  <a:lnTo>
                    <a:pt x="0" y="0"/>
                  </a:lnTo>
                  <a:lnTo>
                    <a:pt x="6714"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86" name="Freeform 16"/>
            <p:cNvSpPr/>
            <p:nvPr/>
          </p:nvSpPr>
          <p:spPr>
            <a:xfrm>
              <a:off x="2556235" y="3765"/>
              <a:ext cx="165648" cy="2936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7809" y="0"/>
                  </a:lnTo>
                  <a:lnTo>
                    <a:pt x="7809" y="17969"/>
                  </a:lnTo>
                  <a:lnTo>
                    <a:pt x="21600" y="17969"/>
                  </a:lnTo>
                  <a:lnTo>
                    <a:pt x="21600" y="21600"/>
                  </a:lnTo>
                  <a:lnTo>
                    <a:pt x="0"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87" name="Freeform 17"/>
            <p:cNvSpPr/>
            <p:nvPr/>
          </p:nvSpPr>
          <p:spPr>
            <a:xfrm>
              <a:off x="2695528" y="3765"/>
              <a:ext cx="184473" cy="2936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631"/>
                  </a:lnTo>
                  <a:lnTo>
                    <a:pt x="14157" y="3631"/>
                  </a:lnTo>
                  <a:lnTo>
                    <a:pt x="14157" y="21600"/>
                  </a:lnTo>
                  <a:lnTo>
                    <a:pt x="7443" y="21600"/>
                  </a:lnTo>
                  <a:lnTo>
                    <a:pt x="7443" y="3631"/>
                  </a:lnTo>
                  <a:lnTo>
                    <a:pt x="0" y="3631"/>
                  </a:lnTo>
                  <a:lnTo>
                    <a:pt x="0" y="0"/>
                  </a:lnTo>
                  <a:lnTo>
                    <a:pt x="21600"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grpSp>
      <p:sp>
        <p:nvSpPr>
          <p:cNvPr id="1089" name="Connecteur droit 38"/>
          <p:cNvSpPr/>
          <p:nvPr/>
        </p:nvSpPr>
        <p:spPr>
          <a:xfrm>
            <a:off x="10306631" y="12891010"/>
            <a:ext cx="1" cy="441601"/>
          </a:xfrm>
          <a:prstGeom prst="line">
            <a:avLst/>
          </a:prstGeom>
          <a:ln w="3175">
            <a:solidFill>
              <a:srgbClr val="000000"/>
            </a:solidFill>
          </a:ln>
        </p:spPr>
        <p:txBody>
          <a:bodyPr lIns="121919" tIns="121919" rIns="121919" bIns="121919"/>
          <a:lstStyle/>
          <a:p>
            <a:pPr defTabSz="2438400">
              <a:spcBef>
                <a:spcPts val="0"/>
              </a:spcBef>
              <a:defRPr sz="3200">
                <a:solidFill>
                  <a:srgbClr val="000000"/>
                </a:solidFill>
                <a:latin typeface="Wingdings"/>
                <a:ea typeface="Wingdings"/>
                <a:cs typeface="Wingdings"/>
                <a:sym typeface="Wingdings"/>
              </a:defRPr>
            </a:pPr>
            <a:endParaRPr/>
          </a:p>
        </p:txBody>
      </p:sp>
      <p:sp>
        <p:nvSpPr>
          <p:cNvPr id="1090" name="Text Box 23"/>
          <p:cNvSpPr txBox="1"/>
          <p:nvPr/>
        </p:nvSpPr>
        <p:spPr>
          <a:xfrm>
            <a:off x="10497549" y="12950362"/>
            <a:ext cx="2251262"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defTabSz="2781301">
              <a:spcBef>
                <a:spcPts val="0"/>
              </a:spcBef>
              <a:defRPr sz="1600" cap="all">
                <a:solidFill>
                  <a:srgbClr val="000000"/>
                </a:solidFill>
                <a:latin typeface="Wingdings"/>
                <a:ea typeface="Wingdings"/>
                <a:cs typeface="Wingdings"/>
                <a:sym typeface="Wingdings"/>
              </a:defRPr>
            </a:lvl1pPr>
          </a:lstStyle>
          <a:p>
            <a:r>
              <a:t>10/04/2018</a:t>
            </a:r>
          </a:p>
        </p:txBody>
      </p:sp>
      <p:sp>
        <p:nvSpPr>
          <p:cNvPr id="1091" name="Connecteur droit 123"/>
          <p:cNvSpPr/>
          <p:nvPr/>
        </p:nvSpPr>
        <p:spPr>
          <a:xfrm>
            <a:off x="18681130" y="12903712"/>
            <a:ext cx="1" cy="441601"/>
          </a:xfrm>
          <a:prstGeom prst="line">
            <a:avLst/>
          </a:prstGeom>
          <a:ln w="3175">
            <a:solidFill>
              <a:srgbClr val="000000"/>
            </a:solidFill>
          </a:ln>
        </p:spPr>
        <p:txBody>
          <a:bodyPr lIns="121919" tIns="121919" rIns="121919" bIns="121919"/>
          <a:lstStyle/>
          <a:p>
            <a:pPr defTabSz="2438400">
              <a:spcBef>
                <a:spcPts val="0"/>
              </a:spcBef>
              <a:defRPr sz="3200">
                <a:solidFill>
                  <a:srgbClr val="000000"/>
                </a:solidFill>
                <a:latin typeface="Wingdings"/>
                <a:ea typeface="Wingdings"/>
                <a:cs typeface="Wingdings"/>
                <a:sym typeface="Wingdings"/>
              </a:defRPr>
            </a:pPr>
            <a:endParaRPr/>
          </a:p>
        </p:txBody>
      </p:sp>
      <p:sp>
        <p:nvSpPr>
          <p:cNvPr id="1092" name="Connecteur droit 101"/>
          <p:cNvSpPr/>
          <p:nvPr/>
        </p:nvSpPr>
        <p:spPr>
          <a:xfrm>
            <a:off x="12935645" y="12891010"/>
            <a:ext cx="1" cy="441601"/>
          </a:xfrm>
          <a:prstGeom prst="line">
            <a:avLst/>
          </a:prstGeom>
          <a:ln w="3175">
            <a:solidFill>
              <a:srgbClr val="000000"/>
            </a:solidFill>
          </a:ln>
        </p:spPr>
        <p:txBody>
          <a:bodyPr lIns="121919" tIns="121919" rIns="121919" bIns="121919"/>
          <a:lstStyle/>
          <a:p>
            <a:pPr defTabSz="2438400">
              <a:spcBef>
                <a:spcPts val="0"/>
              </a:spcBef>
              <a:defRPr sz="3200">
                <a:solidFill>
                  <a:srgbClr val="000000"/>
                </a:solidFill>
                <a:latin typeface="Wingdings"/>
                <a:ea typeface="Wingdings"/>
                <a:cs typeface="Wingdings"/>
                <a:sym typeface="Wingdings"/>
              </a:defRPr>
            </a:pPr>
            <a:endParaRPr/>
          </a:p>
        </p:txBody>
      </p:sp>
      <p:grpSp>
        <p:nvGrpSpPr>
          <p:cNvPr id="1108" name="Groupe 26"/>
          <p:cNvGrpSpPr/>
          <p:nvPr/>
        </p:nvGrpSpPr>
        <p:grpSpPr>
          <a:xfrm>
            <a:off x="13144386" y="13191210"/>
            <a:ext cx="2002652" cy="152585"/>
            <a:chOff x="0" y="0"/>
            <a:chExt cx="2002650" cy="152583"/>
          </a:xfrm>
        </p:grpSpPr>
        <p:sp>
          <p:nvSpPr>
            <p:cNvPr id="1093" name="Freeform 213"/>
            <p:cNvSpPr/>
            <p:nvPr/>
          </p:nvSpPr>
          <p:spPr>
            <a:xfrm>
              <a:off x="0" y="-1"/>
              <a:ext cx="130333" cy="149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0800" y="0"/>
                  </a:lnTo>
                  <a:lnTo>
                    <a:pt x="12371" y="58"/>
                  </a:lnTo>
                  <a:lnTo>
                    <a:pt x="13680" y="115"/>
                  </a:lnTo>
                  <a:lnTo>
                    <a:pt x="14858" y="288"/>
                  </a:lnTo>
                  <a:lnTo>
                    <a:pt x="15840" y="518"/>
                  </a:lnTo>
                  <a:lnTo>
                    <a:pt x="16625" y="922"/>
                  </a:lnTo>
                  <a:lnTo>
                    <a:pt x="17280" y="1382"/>
                  </a:lnTo>
                  <a:lnTo>
                    <a:pt x="17935" y="1901"/>
                  </a:lnTo>
                  <a:lnTo>
                    <a:pt x="18524" y="2592"/>
                  </a:lnTo>
                  <a:lnTo>
                    <a:pt x="18916" y="3341"/>
                  </a:lnTo>
                  <a:lnTo>
                    <a:pt x="19309" y="4205"/>
                  </a:lnTo>
                  <a:lnTo>
                    <a:pt x="19505" y="5011"/>
                  </a:lnTo>
                  <a:lnTo>
                    <a:pt x="19505" y="6451"/>
                  </a:lnTo>
                  <a:lnTo>
                    <a:pt x="19440" y="6970"/>
                  </a:lnTo>
                  <a:lnTo>
                    <a:pt x="19309" y="7488"/>
                  </a:lnTo>
                  <a:lnTo>
                    <a:pt x="19113" y="7949"/>
                  </a:lnTo>
                  <a:lnTo>
                    <a:pt x="18851" y="8467"/>
                  </a:lnTo>
                  <a:lnTo>
                    <a:pt x="18589" y="8870"/>
                  </a:lnTo>
                  <a:lnTo>
                    <a:pt x="18262" y="9331"/>
                  </a:lnTo>
                  <a:lnTo>
                    <a:pt x="17869" y="9734"/>
                  </a:lnTo>
                  <a:lnTo>
                    <a:pt x="17411" y="10080"/>
                  </a:lnTo>
                  <a:lnTo>
                    <a:pt x="16887" y="10483"/>
                  </a:lnTo>
                  <a:lnTo>
                    <a:pt x="16298" y="10771"/>
                  </a:lnTo>
                  <a:lnTo>
                    <a:pt x="15709" y="11002"/>
                  </a:lnTo>
                  <a:lnTo>
                    <a:pt x="15055" y="11290"/>
                  </a:lnTo>
                  <a:lnTo>
                    <a:pt x="14335" y="11462"/>
                  </a:lnTo>
                  <a:lnTo>
                    <a:pt x="13549" y="11578"/>
                  </a:lnTo>
                  <a:lnTo>
                    <a:pt x="12698" y="11693"/>
                  </a:lnTo>
                  <a:lnTo>
                    <a:pt x="14269" y="12557"/>
                  </a:lnTo>
                  <a:lnTo>
                    <a:pt x="14596" y="12787"/>
                  </a:lnTo>
                  <a:lnTo>
                    <a:pt x="15316" y="13421"/>
                  </a:lnTo>
                  <a:lnTo>
                    <a:pt x="15971" y="14112"/>
                  </a:lnTo>
                  <a:lnTo>
                    <a:pt x="16691" y="14861"/>
                  </a:lnTo>
                  <a:lnTo>
                    <a:pt x="17280" y="15667"/>
                  </a:lnTo>
                  <a:lnTo>
                    <a:pt x="21600" y="21600"/>
                  </a:lnTo>
                  <a:lnTo>
                    <a:pt x="17476" y="21600"/>
                  </a:lnTo>
                  <a:lnTo>
                    <a:pt x="14269" y="17050"/>
                  </a:lnTo>
                  <a:lnTo>
                    <a:pt x="12960" y="15379"/>
                  </a:lnTo>
                  <a:lnTo>
                    <a:pt x="11913" y="14112"/>
                  </a:lnTo>
                  <a:lnTo>
                    <a:pt x="11062" y="13248"/>
                  </a:lnTo>
                  <a:lnTo>
                    <a:pt x="10604" y="12902"/>
                  </a:lnTo>
                  <a:lnTo>
                    <a:pt x="10276" y="12672"/>
                  </a:lnTo>
                  <a:lnTo>
                    <a:pt x="9556" y="12269"/>
                  </a:lnTo>
                  <a:lnTo>
                    <a:pt x="8771" y="12096"/>
                  </a:lnTo>
                  <a:lnTo>
                    <a:pt x="8051" y="11981"/>
                  </a:lnTo>
                  <a:lnTo>
                    <a:pt x="3207" y="11981"/>
                  </a:lnTo>
                  <a:lnTo>
                    <a:pt x="3207" y="21600"/>
                  </a:lnTo>
                  <a:lnTo>
                    <a:pt x="0" y="21600"/>
                  </a:lnTo>
                  <a:close/>
                  <a:moveTo>
                    <a:pt x="3207" y="9504"/>
                  </a:moveTo>
                  <a:lnTo>
                    <a:pt x="10211" y="9504"/>
                  </a:lnTo>
                  <a:lnTo>
                    <a:pt x="11258" y="9446"/>
                  </a:lnTo>
                  <a:lnTo>
                    <a:pt x="12175" y="9389"/>
                  </a:lnTo>
                  <a:lnTo>
                    <a:pt x="12960" y="9274"/>
                  </a:lnTo>
                  <a:lnTo>
                    <a:pt x="13680" y="9101"/>
                  </a:lnTo>
                  <a:lnTo>
                    <a:pt x="14269" y="8813"/>
                  </a:lnTo>
                  <a:lnTo>
                    <a:pt x="14727" y="8582"/>
                  </a:lnTo>
                  <a:lnTo>
                    <a:pt x="15185" y="8179"/>
                  </a:lnTo>
                  <a:lnTo>
                    <a:pt x="15513" y="7834"/>
                  </a:lnTo>
                  <a:lnTo>
                    <a:pt x="15840" y="7315"/>
                  </a:lnTo>
                  <a:lnTo>
                    <a:pt x="16036" y="6912"/>
                  </a:lnTo>
                  <a:lnTo>
                    <a:pt x="16167" y="6394"/>
                  </a:lnTo>
                  <a:lnTo>
                    <a:pt x="16233" y="5875"/>
                  </a:lnTo>
                  <a:lnTo>
                    <a:pt x="16102" y="5126"/>
                  </a:lnTo>
                  <a:lnTo>
                    <a:pt x="16036" y="4838"/>
                  </a:lnTo>
                  <a:lnTo>
                    <a:pt x="15905" y="4493"/>
                  </a:lnTo>
                  <a:lnTo>
                    <a:pt x="15709" y="4205"/>
                  </a:lnTo>
                  <a:lnTo>
                    <a:pt x="15513" y="3859"/>
                  </a:lnTo>
                  <a:lnTo>
                    <a:pt x="14989" y="3341"/>
                  </a:lnTo>
                  <a:lnTo>
                    <a:pt x="14596" y="3110"/>
                  </a:lnTo>
                  <a:lnTo>
                    <a:pt x="14269" y="2938"/>
                  </a:lnTo>
                  <a:lnTo>
                    <a:pt x="13811" y="2765"/>
                  </a:lnTo>
                  <a:lnTo>
                    <a:pt x="13287" y="2592"/>
                  </a:lnTo>
                  <a:lnTo>
                    <a:pt x="12829" y="2477"/>
                  </a:lnTo>
                  <a:lnTo>
                    <a:pt x="12240" y="2419"/>
                  </a:lnTo>
                  <a:lnTo>
                    <a:pt x="10996" y="2362"/>
                  </a:lnTo>
                  <a:lnTo>
                    <a:pt x="3207" y="2362"/>
                  </a:lnTo>
                  <a:lnTo>
                    <a:pt x="3207" y="9504"/>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94" name="Freeform 214"/>
            <p:cNvSpPr/>
            <p:nvPr/>
          </p:nvSpPr>
          <p:spPr>
            <a:xfrm>
              <a:off x="149403" y="-1"/>
              <a:ext cx="111260" cy="149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0978" y="0"/>
                  </a:lnTo>
                  <a:lnTo>
                    <a:pt x="20978" y="2534"/>
                  </a:lnTo>
                  <a:lnTo>
                    <a:pt x="3807" y="2534"/>
                  </a:lnTo>
                  <a:lnTo>
                    <a:pt x="3807" y="9158"/>
                  </a:lnTo>
                  <a:lnTo>
                    <a:pt x="19968" y="9158"/>
                  </a:lnTo>
                  <a:lnTo>
                    <a:pt x="19968" y="11635"/>
                  </a:lnTo>
                  <a:lnTo>
                    <a:pt x="3807" y="11635"/>
                  </a:lnTo>
                  <a:lnTo>
                    <a:pt x="3807" y="19008"/>
                  </a:lnTo>
                  <a:lnTo>
                    <a:pt x="21600" y="19008"/>
                  </a:lnTo>
                  <a:lnTo>
                    <a:pt x="21600" y="21600"/>
                  </a:lnTo>
                  <a:lnTo>
                    <a:pt x="0"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95" name="Freeform 215"/>
            <p:cNvSpPr/>
            <p:nvPr/>
          </p:nvSpPr>
          <p:spPr>
            <a:xfrm>
              <a:off x="286092" y="-1"/>
              <a:ext cx="117618" cy="149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3673" y="0"/>
                  </a:lnTo>
                  <a:lnTo>
                    <a:pt x="18147" y="16934"/>
                  </a:lnTo>
                  <a:lnTo>
                    <a:pt x="18147" y="0"/>
                  </a:lnTo>
                  <a:lnTo>
                    <a:pt x="21600" y="0"/>
                  </a:lnTo>
                  <a:lnTo>
                    <a:pt x="21600" y="21600"/>
                  </a:lnTo>
                  <a:lnTo>
                    <a:pt x="17853" y="21600"/>
                  </a:lnTo>
                  <a:lnTo>
                    <a:pt x="3380" y="4608"/>
                  </a:lnTo>
                  <a:lnTo>
                    <a:pt x="3380" y="21600"/>
                  </a:lnTo>
                  <a:lnTo>
                    <a:pt x="0"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96" name="Freeform 216"/>
            <p:cNvSpPr/>
            <p:nvPr/>
          </p:nvSpPr>
          <p:spPr>
            <a:xfrm>
              <a:off x="422780" y="-1"/>
              <a:ext cx="136691" cy="149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862" y="0"/>
                  </a:lnTo>
                  <a:lnTo>
                    <a:pt x="12123" y="0"/>
                  </a:lnTo>
                  <a:lnTo>
                    <a:pt x="21600" y="21600"/>
                  </a:lnTo>
                  <a:lnTo>
                    <a:pt x="18092" y="21600"/>
                  </a:lnTo>
                  <a:lnTo>
                    <a:pt x="15446" y="15034"/>
                  </a:lnTo>
                  <a:lnTo>
                    <a:pt x="5785" y="15034"/>
                  </a:lnTo>
                  <a:lnTo>
                    <a:pt x="3262" y="21600"/>
                  </a:lnTo>
                  <a:lnTo>
                    <a:pt x="0" y="21600"/>
                  </a:lnTo>
                  <a:close/>
                  <a:moveTo>
                    <a:pt x="6646" y="12672"/>
                  </a:moveTo>
                  <a:lnTo>
                    <a:pt x="14462" y="12672"/>
                  </a:lnTo>
                  <a:lnTo>
                    <a:pt x="12062" y="6682"/>
                  </a:lnTo>
                  <a:lnTo>
                    <a:pt x="11138" y="4262"/>
                  </a:lnTo>
                  <a:lnTo>
                    <a:pt x="10462" y="2246"/>
                  </a:lnTo>
                  <a:lnTo>
                    <a:pt x="10215" y="3283"/>
                  </a:lnTo>
                  <a:lnTo>
                    <a:pt x="9908" y="4320"/>
                  </a:lnTo>
                  <a:lnTo>
                    <a:pt x="9600" y="5299"/>
                  </a:lnTo>
                  <a:lnTo>
                    <a:pt x="9169" y="6394"/>
                  </a:lnTo>
                  <a:lnTo>
                    <a:pt x="6646" y="12672"/>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97" name="Freeform 217"/>
            <p:cNvSpPr/>
            <p:nvPr/>
          </p:nvSpPr>
          <p:spPr>
            <a:xfrm>
              <a:off x="572185" y="0"/>
              <a:ext cx="114439" cy="152584"/>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lnTo>
                    <a:pt x="21600" y="0"/>
                  </a:lnTo>
                  <a:lnTo>
                    <a:pt x="21600" y="12221"/>
                  </a:lnTo>
                  <a:lnTo>
                    <a:pt x="21527" y="13813"/>
                  </a:lnTo>
                  <a:lnTo>
                    <a:pt x="21380" y="15177"/>
                  </a:lnTo>
                  <a:lnTo>
                    <a:pt x="21086" y="16314"/>
                  </a:lnTo>
                  <a:lnTo>
                    <a:pt x="20718" y="17394"/>
                  </a:lnTo>
                  <a:lnTo>
                    <a:pt x="20424" y="17848"/>
                  </a:lnTo>
                  <a:lnTo>
                    <a:pt x="20057" y="18246"/>
                  </a:lnTo>
                  <a:lnTo>
                    <a:pt x="19763" y="18701"/>
                  </a:lnTo>
                  <a:lnTo>
                    <a:pt x="19396" y="19042"/>
                  </a:lnTo>
                  <a:lnTo>
                    <a:pt x="18882" y="19440"/>
                  </a:lnTo>
                  <a:lnTo>
                    <a:pt x="18367" y="19781"/>
                  </a:lnTo>
                  <a:lnTo>
                    <a:pt x="17927" y="20122"/>
                  </a:lnTo>
                  <a:lnTo>
                    <a:pt x="17265" y="20406"/>
                  </a:lnTo>
                  <a:lnTo>
                    <a:pt x="16678" y="20747"/>
                  </a:lnTo>
                  <a:lnTo>
                    <a:pt x="16016" y="20975"/>
                  </a:lnTo>
                  <a:lnTo>
                    <a:pt x="15282" y="21145"/>
                  </a:lnTo>
                  <a:lnTo>
                    <a:pt x="14473" y="21373"/>
                  </a:lnTo>
                  <a:lnTo>
                    <a:pt x="13665" y="21486"/>
                  </a:lnTo>
                  <a:lnTo>
                    <a:pt x="12784" y="21543"/>
                  </a:lnTo>
                  <a:lnTo>
                    <a:pt x="11829" y="21600"/>
                  </a:lnTo>
                  <a:lnTo>
                    <a:pt x="10873" y="21600"/>
                  </a:lnTo>
                  <a:lnTo>
                    <a:pt x="9037" y="21543"/>
                  </a:lnTo>
                  <a:lnTo>
                    <a:pt x="7347" y="21373"/>
                  </a:lnTo>
                  <a:lnTo>
                    <a:pt x="6539" y="21202"/>
                  </a:lnTo>
                  <a:lnTo>
                    <a:pt x="5216" y="20861"/>
                  </a:lnTo>
                  <a:lnTo>
                    <a:pt x="4555" y="20634"/>
                  </a:lnTo>
                  <a:lnTo>
                    <a:pt x="3967" y="20293"/>
                  </a:lnTo>
                  <a:lnTo>
                    <a:pt x="3453" y="20065"/>
                  </a:lnTo>
                  <a:lnTo>
                    <a:pt x="2865" y="19667"/>
                  </a:lnTo>
                  <a:lnTo>
                    <a:pt x="2498" y="19326"/>
                  </a:lnTo>
                  <a:lnTo>
                    <a:pt x="1984" y="18928"/>
                  </a:lnTo>
                  <a:lnTo>
                    <a:pt x="1690" y="18531"/>
                  </a:lnTo>
                  <a:lnTo>
                    <a:pt x="1396" y="18076"/>
                  </a:lnTo>
                  <a:lnTo>
                    <a:pt x="1029" y="17621"/>
                  </a:lnTo>
                  <a:lnTo>
                    <a:pt x="808" y="17053"/>
                  </a:lnTo>
                  <a:lnTo>
                    <a:pt x="588" y="16541"/>
                  </a:lnTo>
                  <a:lnTo>
                    <a:pt x="220" y="15291"/>
                  </a:lnTo>
                  <a:lnTo>
                    <a:pt x="73" y="13869"/>
                  </a:lnTo>
                  <a:lnTo>
                    <a:pt x="0" y="12221"/>
                  </a:lnTo>
                  <a:lnTo>
                    <a:pt x="0" y="0"/>
                  </a:lnTo>
                  <a:lnTo>
                    <a:pt x="3600" y="0"/>
                  </a:lnTo>
                  <a:lnTo>
                    <a:pt x="3600" y="12221"/>
                  </a:lnTo>
                  <a:lnTo>
                    <a:pt x="3673" y="13528"/>
                  </a:lnTo>
                  <a:lnTo>
                    <a:pt x="3820" y="14665"/>
                  </a:lnTo>
                  <a:lnTo>
                    <a:pt x="3967" y="15575"/>
                  </a:lnTo>
                  <a:lnTo>
                    <a:pt x="4335" y="16314"/>
                  </a:lnTo>
                  <a:lnTo>
                    <a:pt x="4702" y="16939"/>
                  </a:lnTo>
                  <a:lnTo>
                    <a:pt x="5216" y="17507"/>
                  </a:lnTo>
                  <a:lnTo>
                    <a:pt x="5878" y="18019"/>
                  </a:lnTo>
                  <a:lnTo>
                    <a:pt x="6539" y="18360"/>
                  </a:lnTo>
                  <a:lnTo>
                    <a:pt x="7420" y="18701"/>
                  </a:lnTo>
                  <a:lnTo>
                    <a:pt x="8376" y="18928"/>
                  </a:lnTo>
                  <a:lnTo>
                    <a:pt x="9478" y="19042"/>
                  </a:lnTo>
                  <a:lnTo>
                    <a:pt x="11535" y="19042"/>
                  </a:lnTo>
                  <a:lnTo>
                    <a:pt x="12416" y="18985"/>
                  </a:lnTo>
                  <a:lnTo>
                    <a:pt x="13298" y="18872"/>
                  </a:lnTo>
                  <a:lnTo>
                    <a:pt x="14033" y="18758"/>
                  </a:lnTo>
                  <a:lnTo>
                    <a:pt x="14620" y="18587"/>
                  </a:lnTo>
                  <a:lnTo>
                    <a:pt x="15282" y="18303"/>
                  </a:lnTo>
                  <a:lnTo>
                    <a:pt x="15869" y="18019"/>
                  </a:lnTo>
                  <a:lnTo>
                    <a:pt x="16237" y="17678"/>
                  </a:lnTo>
                  <a:lnTo>
                    <a:pt x="16678" y="17280"/>
                  </a:lnTo>
                  <a:lnTo>
                    <a:pt x="17045" y="16825"/>
                  </a:lnTo>
                  <a:lnTo>
                    <a:pt x="17265" y="16257"/>
                  </a:lnTo>
                  <a:lnTo>
                    <a:pt x="17486" y="15575"/>
                  </a:lnTo>
                  <a:lnTo>
                    <a:pt x="17780" y="14893"/>
                  </a:lnTo>
                  <a:lnTo>
                    <a:pt x="17853" y="14097"/>
                  </a:lnTo>
                  <a:lnTo>
                    <a:pt x="17927" y="13244"/>
                  </a:lnTo>
                  <a:lnTo>
                    <a:pt x="18000" y="12221"/>
                  </a:lnTo>
                  <a:lnTo>
                    <a:pt x="18000" y="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98" name="Freeform 218"/>
            <p:cNvSpPr/>
            <p:nvPr/>
          </p:nvSpPr>
          <p:spPr>
            <a:xfrm>
              <a:off x="721589" y="-1"/>
              <a:ext cx="92187" cy="149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4615" y="0"/>
                  </a:lnTo>
                  <a:lnTo>
                    <a:pt x="4615" y="19008"/>
                  </a:lnTo>
                  <a:lnTo>
                    <a:pt x="21600" y="19008"/>
                  </a:lnTo>
                  <a:lnTo>
                    <a:pt x="21600" y="21600"/>
                  </a:lnTo>
                  <a:lnTo>
                    <a:pt x="0"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099" name="Freeform 219"/>
            <p:cNvSpPr/>
            <p:nvPr/>
          </p:nvSpPr>
          <p:spPr>
            <a:xfrm>
              <a:off x="804238" y="-1"/>
              <a:ext cx="117618" cy="149408"/>
            </a:xfrm>
            <a:custGeom>
              <a:avLst/>
              <a:gdLst/>
              <a:ahLst/>
              <a:cxnLst>
                <a:cxn ang="0">
                  <a:pos x="wd2" y="hd2"/>
                </a:cxn>
                <a:cxn ang="5400000">
                  <a:pos x="wd2" y="hd2"/>
                </a:cxn>
                <a:cxn ang="10800000">
                  <a:pos x="wd2" y="hd2"/>
                </a:cxn>
                <a:cxn ang="16200000">
                  <a:pos x="wd2" y="hd2"/>
                </a:cxn>
              </a:cxnLst>
              <a:rect l="0" t="0" r="r" b="b"/>
              <a:pathLst>
                <a:path w="21600" h="21600" extrusionOk="0">
                  <a:moveTo>
                    <a:pt x="8976" y="21600"/>
                  </a:moveTo>
                  <a:lnTo>
                    <a:pt x="8976" y="2534"/>
                  </a:lnTo>
                  <a:lnTo>
                    <a:pt x="0" y="2534"/>
                  </a:lnTo>
                  <a:lnTo>
                    <a:pt x="0" y="0"/>
                  </a:lnTo>
                  <a:lnTo>
                    <a:pt x="21600" y="0"/>
                  </a:lnTo>
                  <a:lnTo>
                    <a:pt x="21600" y="2534"/>
                  </a:lnTo>
                  <a:lnTo>
                    <a:pt x="12624" y="2534"/>
                  </a:lnTo>
                  <a:lnTo>
                    <a:pt x="12624" y="21600"/>
                  </a:lnTo>
                  <a:lnTo>
                    <a:pt x="8976"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100" name="Rectangle 220"/>
            <p:cNvSpPr/>
            <p:nvPr/>
          </p:nvSpPr>
          <p:spPr>
            <a:xfrm>
              <a:off x="997106" y="-1"/>
              <a:ext cx="33868" cy="149407"/>
            </a:xfrm>
            <a:prstGeom prst="rect">
              <a:avLst/>
            </a:pr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101" name="Freeform 221"/>
            <p:cNvSpPr/>
            <p:nvPr/>
          </p:nvSpPr>
          <p:spPr>
            <a:xfrm>
              <a:off x="1058542" y="-1"/>
              <a:ext cx="117618" cy="149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3734" y="0"/>
                  </a:lnTo>
                  <a:lnTo>
                    <a:pt x="18085" y="16934"/>
                  </a:lnTo>
                  <a:lnTo>
                    <a:pt x="18085" y="0"/>
                  </a:lnTo>
                  <a:lnTo>
                    <a:pt x="21600" y="0"/>
                  </a:lnTo>
                  <a:lnTo>
                    <a:pt x="21600" y="21600"/>
                  </a:lnTo>
                  <a:lnTo>
                    <a:pt x="17866" y="21600"/>
                  </a:lnTo>
                  <a:lnTo>
                    <a:pt x="3515" y="4608"/>
                  </a:lnTo>
                  <a:lnTo>
                    <a:pt x="3515" y="21600"/>
                  </a:lnTo>
                  <a:lnTo>
                    <a:pt x="0"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102" name="Freeform 222"/>
            <p:cNvSpPr/>
            <p:nvPr/>
          </p:nvSpPr>
          <p:spPr>
            <a:xfrm>
              <a:off x="1195232" y="-1"/>
              <a:ext cx="117618" cy="149408"/>
            </a:xfrm>
            <a:custGeom>
              <a:avLst/>
              <a:gdLst/>
              <a:ahLst/>
              <a:cxnLst>
                <a:cxn ang="0">
                  <a:pos x="wd2" y="hd2"/>
                </a:cxn>
                <a:cxn ang="5400000">
                  <a:pos x="wd2" y="hd2"/>
                </a:cxn>
                <a:cxn ang="10800000">
                  <a:pos x="wd2" y="hd2"/>
                </a:cxn>
                <a:cxn ang="16200000">
                  <a:pos x="wd2" y="hd2"/>
                </a:cxn>
              </a:cxnLst>
              <a:rect l="0" t="0" r="r" b="b"/>
              <a:pathLst>
                <a:path w="21600" h="21600" extrusionOk="0">
                  <a:moveTo>
                    <a:pt x="9018" y="21600"/>
                  </a:moveTo>
                  <a:lnTo>
                    <a:pt x="9018" y="2534"/>
                  </a:lnTo>
                  <a:lnTo>
                    <a:pt x="0" y="2534"/>
                  </a:lnTo>
                  <a:lnTo>
                    <a:pt x="0" y="0"/>
                  </a:lnTo>
                  <a:lnTo>
                    <a:pt x="21600" y="0"/>
                  </a:lnTo>
                  <a:lnTo>
                    <a:pt x="21600" y="2534"/>
                  </a:lnTo>
                  <a:lnTo>
                    <a:pt x="12582" y="2534"/>
                  </a:lnTo>
                  <a:lnTo>
                    <a:pt x="12582" y="21600"/>
                  </a:lnTo>
                  <a:lnTo>
                    <a:pt x="9018"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103" name="Freeform 223"/>
            <p:cNvSpPr/>
            <p:nvPr/>
          </p:nvSpPr>
          <p:spPr>
            <a:xfrm>
              <a:off x="1335100" y="-1"/>
              <a:ext cx="111260" cy="149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0906" y="0"/>
                  </a:lnTo>
                  <a:lnTo>
                    <a:pt x="20906" y="2534"/>
                  </a:lnTo>
                  <a:lnTo>
                    <a:pt x="3857" y="2534"/>
                  </a:lnTo>
                  <a:lnTo>
                    <a:pt x="3857" y="9158"/>
                  </a:lnTo>
                  <a:lnTo>
                    <a:pt x="19826" y="9158"/>
                  </a:lnTo>
                  <a:lnTo>
                    <a:pt x="19826" y="11635"/>
                  </a:lnTo>
                  <a:lnTo>
                    <a:pt x="3857" y="11635"/>
                  </a:lnTo>
                  <a:lnTo>
                    <a:pt x="3857" y="19008"/>
                  </a:lnTo>
                  <a:lnTo>
                    <a:pt x="21600" y="19008"/>
                  </a:lnTo>
                  <a:lnTo>
                    <a:pt x="21600" y="21600"/>
                  </a:lnTo>
                  <a:lnTo>
                    <a:pt x="0"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104" name="Freeform 224"/>
            <p:cNvSpPr/>
            <p:nvPr/>
          </p:nvSpPr>
          <p:spPr>
            <a:xfrm>
              <a:off x="1468610" y="-1"/>
              <a:ext cx="130333" cy="149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0865" y="0"/>
                  </a:lnTo>
                  <a:lnTo>
                    <a:pt x="12371" y="58"/>
                  </a:lnTo>
                  <a:lnTo>
                    <a:pt x="13745" y="115"/>
                  </a:lnTo>
                  <a:lnTo>
                    <a:pt x="14858" y="288"/>
                  </a:lnTo>
                  <a:lnTo>
                    <a:pt x="15840" y="518"/>
                  </a:lnTo>
                  <a:lnTo>
                    <a:pt x="16625" y="922"/>
                  </a:lnTo>
                  <a:lnTo>
                    <a:pt x="17345" y="1382"/>
                  </a:lnTo>
                  <a:lnTo>
                    <a:pt x="18000" y="1901"/>
                  </a:lnTo>
                  <a:lnTo>
                    <a:pt x="18589" y="2592"/>
                  </a:lnTo>
                  <a:lnTo>
                    <a:pt x="18982" y="3341"/>
                  </a:lnTo>
                  <a:lnTo>
                    <a:pt x="19375" y="4205"/>
                  </a:lnTo>
                  <a:lnTo>
                    <a:pt x="19505" y="5011"/>
                  </a:lnTo>
                  <a:lnTo>
                    <a:pt x="19571" y="5875"/>
                  </a:lnTo>
                  <a:lnTo>
                    <a:pt x="19571" y="6451"/>
                  </a:lnTo>
                  <a:lnTo>
                    <a:pt x="19505" y="6970"/>
                  </a:lnTo>
                  <a:lnTo>
                    <a:pt x="19375" y="7488"/>
                  </a:lnTo>
                  <a:lnTo>
                    <a:pt x="19178" y="7949"/>
                  </a:lnTo>
                  <a:lnTo>
                    <a:pt x="18916" y="8467"/>
                  </a:lnTo>
                  <a:lnTo>
                    <a:pt x="18655" y="8870"/>
                  </a:lnTo>
                  <a:lnTo>
                    <a:pt x="18262" y="9331"/>
                  </a:lnTo>
                  <a:lnTo>
                    <a:pt x="17869" y="9734"/>
                  </a:lnTo>
                  <a:lnTo>
                    <a:pt x="17411" y="10080"/>
                  </a:lnTo>
                  <a:lnTo>
                    <a:pt x="16953" y="10483"/>
                  </a:lnTo>
                  <a:lnTo>
                    <a:pt x="16364" y="10771"/>
                  </a:lnTo>
                  <a:lnTo>
                    <a:pt x="15709" y="11002"/>
                  </a:lnTo>
                  <a:lnTo>
                    <a:pt x="15055" y="11290"/>
                  </a:lnTo>
                  <a:lnTo>
                    <a:pt x="14269" y="11462"/>
                  </a:lnTo>
                  <a:lnTo>
                    <a:pt x="13484" y="11578"/>
                  </a:lnTo>
                  <a:lnTo>
                    <a:pt x="12633" y="11693"/>
                  </a:lnTo>
                  <a:lnTo>
                    <a:pt x="13811" y="12269"/>
                  </a:lnTo>
                  <a:lnTo>
                    <a:pt x="14269" y="12557"/>
                  </a:lnTo>
                  <a:lnTo>
                    <a:pt x="14662" y="12787"/>
                  </a:lnTo>
                  <a:lnTo>
                    <a:pt x="15382" y="13421"/>
                  </a:lnTo>
                  <a:lnTo>
                    <a:pt x="16036" y="14112"/>
                  </a:lnTo>
                  <a:lnTo>
                    <a:pt x="16625" y="14861"/>
                  </a:lnTo>
                  <a:lnTo>
                    <a:pt x="17280" y="15667"/>
                  </a:lnTo>
                  <a:lnTo>
                    <a:pt x="21600" y="21600"/>
                  </a:lnTo>
                  <a:lnTo>
                    <a:pt x="17476" y="21600"/>
                  </a:lnTo>
                  <a:lnTo>
                    <a:pt x="14269" y="17050"/>
                  </a:lnTo>
                  <a:lnTo>
                    <a:pt x="12960" y="15379"/>
                  </a:lnTo>
                  <a:lnTo>
                    <a:pt x="11978" y="14112"/>
                  </a:lnTo>
                  <a:lnTo>
                    <a:pt x="11062" y="13248"/>
                  </a:lnTo>
                  <a:lnTo>
                    <a:pt x="10669" y="12902"/>
                  </a:lnTo>
                  <a:lnTo>
                    <a:pt x="10276" y="12672"/>
                  </a:lnTo>
                  <a:lnTo>
                    <a:pt x="9556" y="12269"/>
                  </a:lnTo>
                  <a:lnTo>
                    <a:pt x="8836" y="12096"/>
                  </a:lnTo>
                  <a:lnTo>
                    <a:pt x="8116" y="11981"/>
                  </a:lnTo>
                  <a:lnTo>
                    <a:pt x="3273" y="11981"/>
                  </a:lnTo>
                  <a:lnTo>
                    <a:pt x="3273" y="21600"/>
                  </a:lnTo>
                  <a:lnTo>
                    <a:pt x="0" y="21600"/>
                  </a:lnTo>
                  <a:close/>
                  <a:moveTo>
                    <a:pt x="3273" y="9504"/>
                  </a:moveTo>
                  <a:lnTo>
                    <a:pt x="10211" y="9504"/>
                  </a:lnTo>
                  <a:lnTo>
                    <a:pt x="11258" y="9446"/>
                  </a:lnTo>
                  <a:lnTo>
                    <a:pt x="12175" y="9389"/>
                  </a:lnTo>
                  <a:lnTo>
                    <a:pt x="13025" y="9274"/>
                  </a:lnTo>
                  <a:lnTo>
                    <a:pt x="13680" y="9101"/>
                  </a:lnTo>
                  <a:lnTo>
                    <a:pt x="14269" y="8813"/>
                  </a:lnTo>
                  <a:lnTo>
                    <a:pt x="14793" y="8582"/>
                  </a:lnTo>
                  <a:lnTo>
                    <a:pt x="15251" y="8179"/>
                  </a:lnTo>
                  <a:lnTo>
                    <a:pt x="15578" y="7834"/>
                  </a:lnTo>
                  <a:lnTo>
                    <a:pt x="15840" y="7315"/>
                  </a:lnTo>
                  <a:lnTo>
                    <a:pt x="16102" y="6912"/>
                  </a:lnTo>
                  <a:lnTo>
                    <a:pt x="16233" y="6394"/>
                  </a:lnTo>
                  <a:lnTo>
                    <a:pt x="16233" y="5875"/>
                  </a:lnTo>
                  <a:lnTo>
                    <a:pt x="16167" y="5126"/>
                  </a:lnTo>
                  <a:lnTo>
                    <a:pt x="16102" y="4838"/>
                  </a:lnTo>
                  <a:lnTo>
                    <a:pt x="15971" y="4493"/>
                  </a:lnTo>
                  <a:lnTo>
                    <a:pt x="15709" y="4205"/>
                  </a:lnTo>
                  <a:lnTo>
                    <a:pt x="15513" y="3859"/>
                  </a:lnTo>
                  <a:lnTo>
                    <a:pt x="14989" y="3341"/>
                  </a:lnTo>
                  <a:lnTo>
                    <a:pt x="14662" y="3110"/>
                  </a:lnTo>
                  <a:lnTo>
                    <a:pt x="14204" y="2938"/>
                  </a:lnTo>
                  <a:lnTo>
                    <a:pt x="13811" y="2765"/>
                  </a:lnTo>
                  <a:lnTo>
                    <a:pt x="13353" y="2592"/>
                  </a:lnTo>
                  <a:lnTo>
                    <a:pt x="12829" y="2477"/>
                  </a:lnTo>
                  <a:lnTo>
                    <a:pt x="12240" y="2419"/>
                  </a:lnTo>
                  <a:lnTo>
                    <a:pt x="10996" y="2362"/>
                  </a:lnTo>
                  <a:lnTo>
                    <a:pt x="3273" y="2362"/>
                  </a:lnTo>
                  <a:lnTo>
                    <a:pt x="3273" y="9504"/>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105" name="Freeform 225"/>
            <p:cNvSpPr/>
            <p:nvPr/>
          </p:nvSpPr>
          <p:spPr>
            <a:xfrm>
              <a:off x="1618013" y="-1"/>
              <a:ext cx="117618" cy="149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3795" y="0"/>
                  </a:lnTo>
                  <a:lnTo>
                    <a:pt x="18097" y="16934"/>
                  </a:lnTo>
                  <a:lnTo>
                    <a:pt x="18097" y="0"/>
                  </a:lnTo>
                  <a:lnTo>
                    <a:pt x="21600" y="0"/>
                  </a:lnTo>
                  <a:lnTo>
                    <a:pt x="21600" y="21600"/>
                  </a:lnTo>
                  <a:lnTo>
                    <a:pt x="17805" y="21600"/>
                  </a:lnTo>
                  <a:lnTo>
                    <a:pt x="3503" y="4608"/>
                  </a:lnTo>
                  <a:lnTo>
                    <a:pt x="3503" y="21600"/>
                  </a:lnTo>
                  <a:lnTo>
                    <a:pt x="0"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106" name="Freeform 226"/>
            <p:cNvSpPr/>
            <p:nvPr/>
          </p:nvSpPr>
          <p:spPr>
            <a:xfrm>
              <a:off x="1754703" y="-1"/>
              <a:ext cx="139869" cy="149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887" y="0"/>
                  </a:lnTo>
                  <a:lnTo>
                    <a:pt x="12158" y="0"/>
                  </a:lnTo>
                  <a:lnTo>
                    <a:pt x="21600" y="21600"/>
                  </a:lnTo>
                  <a:lnTo>
                    <a:pt x="18082" y="21600"/>
                  </a:lnTo>
                  <a:lnTo>
                    <a:pt x="15429" y="15034"/>
                  </a:lnTo>
                  <a:lnTo>
                    <a:pt x="5801" y="15034"/>
                  </a:lnTo>
                  <a:lnTo>
                    <a:pt x="3271" y="21600"/>
                  </a:lnTo>
                  <a:lnTo>
                    <a:pt x="0" y="21600"/>
                  </a:lnTo>
                  <a:close/>
                  <a:moveTo>
                    <a:pt x="6665" y="12672"/>
                  </a:moveTo>
                  <a:lnTo>
                    <a:pt x="14441" y="12672"/>
                  </a:lnTo>
                  <a:lnTo>
                    <a:pt x="12034" y="6682"/>
                  </a:lnTo>
                  <a:lnTo>
                    <a:pt x="11109" y="4262"/>
                  </a:lnTo>
                  <a:lnTo>
                    <a:pt x="10430" y="2246"/>
                  </a:lnTo>
                  <a:lnTo>
                    <a:pt x="10183" y="3283"/>
                  </a:lnTo>
                  <a:lnTo>
                    <a:pt x="9874" y="4320"/>
                  </a:lnTo>
                  <a:lnTo>
                    <a:pt x="9566" y="5299"/>
                  </a:lnTo>
                  <a:lnTo>
                    <a:pt x="9195" y="6394"/>
                  </a:lnTo>
                  <a:lnTo>
                    <a:pt x="6665" y="12672"/>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sp>
          <p:nvSpPr>
            <p:cNvPr id="1107" name="Freeform 227"/>
            <p:cNvSpPr/>
            <p:nvPr/>
          </p:nvSpPr>
          <p:spPr>
            <a:xfrm>
              <a:off x="1910464" y="-1"/>
              <a:ext cx="92187" cy="149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4523" y="0"/>
                  </a:lnTo>
                  <a:lnTo>
                    <a:pt x="4523" y="19008"/>
                  </a:lnTo>
                  <a:lnTo>
                    <a:pt x="21600" y="19008"/>
                  </a:lnTo>
                  <a:lnTo>
                    <a:pt x="21600" y="21600"/>
                  </a:lnTo>
                  <a:lnTo>
                    <a:pt x="0" y="21600"/>
                  </a:lnTo>
                  <a:close/>
                </a:path>
              </a:pathLst>
            </a:custGeom>
            <a:solidFill>
              <a:srgbClr val="000000"/>
            </a:solidFill>
            <a:ln w="12700" cap="flat">
              <a:noFill/>
              <a:miter lim="400000"/>
            </a:ln>
            <a:effectLst/>
          </p:spPr>
          <p:txBody>
            <a:bodyPr wrap="square" lIns="121919" tIns="121919" rIns="121919" bIns="121919" numCol="1" anchor="t">
              <a:noAutofit/>
            </a:bodyPr>
            <a:lstStyle/>
            <a:p>
              <a:pPr defTabSz="2438400">
                <a:spcBef>
                  <a:spcPts val="0"/>
                </a:spcBef>
                <a:defRPr sz="3200">
                  <a:solidFill>
                    <a:srgbClr val="FFCC33"/>
                  </a:solidFill>
                  <a:latin typeface="Wingdings"/>
                  <a:ea typeface="Wingdings"/>
                  <a:cs typeface="Wingdings"/>
                  <a:sym typeface="Wingdings"/>
                </a:defRPr>
              </a:pPr>
              <a:endParaRPr/>
            </a:p>
          </p:txBody>
        </p:sp>
      </p:grpSp>
      <p:pic>
        <p:nvPicPr>
          <p:cNvPr id="1109" name="Image 53" descr="Image 53"/>
          <p:cNvPicPr>
            <a:picLocks noChangeAspect="1"/>
          </p:cNvPicPr>
          <p:nvPr/>
        </p:nvPicPr>
        <p:blipFill>
          <a:blip r:embed="rId2"/>
          <a:stretch>
            <a:fillRect/>
          </a:stretch>
        </p:blipFill>
        <p:spPr>
          <a:xfrm>
            <a:off x="501879" y="12891008"/>
            <a:ext cx="2601577" cy="441601"/>
          </a:xfrm>
          <a:prstGeom prst="rect">
            <a:avLst/>
          </a:prstGeom>
          <a:ln w="12700">
            <a:miter lim="400000"/>
          </a:ln>
        </p:spPr>
      </p:pic>
      <p:pic>
        <p:nvPicPr>
          <p:cNvPr id="1110" name="Image 11" descr="Image 11"/>
          <p:cNvPicPr>
            <a:picLocks noChangeAspect="1"/>
          </p:cNvPicPr>
          <p:nvPr/>
        </p:nvPicPr>
        <p:blipFill>
          <a:blip r:embed="rId3"/>
          <a:srcRect b="53560"/>
          <a:stretch>
            <a:fillRect/>
          </a:stretch>
        </p:blipFill>
        <p:spPr>
          <a:xfrm>
            <a:off x="4254410" y="12771434"/>
            <a:ext cx="1250766" cy="900550"/>
          </a:xfrm>
          <a:prstGeom prst="rect">
            <a:avLst/>
          </a:prstGeom>
          <a:ln w="12700">
            <a:miter lim="400000"/>
          </a:ln>
        </p:spPr>
      </p:pic>
      <p:sp>
        <p:nvSpPr>
          <p:cNvPr id="1111" name="ZoneTexte 17"/>
          <p:cNvSpPr txBox="1"/>
          <p:nvPr/>
        </p:nvSpPr>
        <p:spPr>
          <a:xfrm>
            <a:off x="5577162" y="12934450"/>
            <a:ext cx="4831006"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p>
            <a:pPr defTabSz="2438400">
              <a:spcBef>
                <a:spcPts val="0"/>
              </a:spcBef>
              <a:defRPr sz="1800">
                <a:solidFill>
                  <a:srgbClr val="003B5A"/>
                </a:solidFill>
                <a:latin typeface="Wingdings"/>
                <a:ea typeface="Wingdings"/>
                <a:cs typeface="Wingdings"/>
                <a:sym typeface="Wingdings"/>
              </a:defRPr>
            </a:pPr>
            <a:r>
              <a:t>ÉCOLE DE </a:t>
            </a:r>
            <a:r>
              <a:rPr>
                <a:solidFill>
                  <a:srgbClr val="8878B2"/>
                </a:solidFill>
              </a:rPr>
              <a:t>LA FINANCE</a:t>
            </a: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Section Title Green">
    <p:bg>
      <p:bgPr>
        <a:solidFill>
          <a:srgbClr val="58B6C0"/>
        </a:solidFill>
        <a:effectLst/>
      </p:bgPr>
    </p:bg>
    <p:spTree>
      <p:nvGrpSpPr>
        <p:cNvPr id="1" name=""/>
        <p:cNvGrpSpPr/>
        <p:nvPr/>
      </p:nvGrpSpPr>
      <p:grpSpPr>
        <a:xfrm>
          <a:off x="0" y="0"/>
          <a:ext cx="0" cy="0"/>
          <a:chOff x="0" y="0"/>
          <a:chExt cx="0" cy="0"/>
        </a:xfrm>
      </p:grpSpPr>
      <p:sp>
        <p:nvSpPr>
          <p:cNvPr id="1118" name="Body Level One…"/>
          <p:cNvSpPr txBox="1">
            <a:spLocks noGrp="1"/>
          </p:cNvSpPr>
          <p:nvPr>
            <p:ph type="body" sz="half" idx="1"/>
          </p:nvPr>
        </p:nvSpPr>
        <p:spPr>
          <a:xfrm>
            <a:off x="1054762" y="3546477"/>
            <a:ext cx="21886335" cy="4251323"/>
          </a:xfrm>
          <a:prstGeom prst="rect">
            <a:avLst/>
          </a:prstGeom>
        </p:spPr>
        <p:txBody>
          <a:bodyPr>
            <a:normAutofit/>
          </a:bodyPr>
          <a:lstStyle>
            <a:lvl1pPr defTabSz="1828970">
              <a:lnSpc>
                <a:spcPct val="90000"/>
              </a:lnSpc>
              <a:spcBef>
                <a:spcPts val="6100"/>
              </a:spcBef>
              <a:defRPr sz="25600" spc="-200">
                <a:solidFill>
                  <a:srgbClr val="FFFFFF"/>
                </a:solidFill>
                <a:latin typeface="Segoe UI"/>
                <a:ea typeface="Segoe UI"/>
                <a:cs typeface="Segoe UI"/>
                <a:sym typeface="Segoe UI"/>
              </a:defRPr>
            </a:lvl1pPr>
            <a:lvl2pPr defTabSz="1828970">
              <a:lnSpc>
                <a:spcPct val="90000"/>
              </a:lnSpc>
              <a:spcBef>
                <a:spcPts val="6100"/>
              </a:spcBef>
              <a:defRPr sz="25600" spc="-200">
                <a:solidFill>
                  <a:srgbClr val="FFFFFF"/>
                </a:solidFill>
                <a:latin typeface="Segoe UI"/>
                <a:ea typeface="Segoe UI"/>
                <a:cs typeface="Segoe UI"/>
                <a:sym typeface="Segoe UI"/>
              </a:defRPr>
            </a:lvl2pPr>
            <a:lvl3pPr defTabSz="1828970">
              <a:lnSpc>
                <a:spcPct val="90000"/>
              </a:lnSpc>
              <a:spcBef>
                <a:spcPts val="6100"/>
              </a:spcBef>
              <a:defRPr sz="25600" spc="-200">
                <a:solidFill>
                  <a:srgbClr val="FFFFFF"/>
                </a:solidFill>
                <a:latin typeface="Segoe UI"/>
                <a:ea typeface="Segoe UI"/>
                <a:cs typeface="Segoe UI"/>
                <a:sym typeface="Segoe UI"/>
              </a:defRPr>
            </a:lvl3pPr>
            <a:lvl4pPr defTabSz="1828970">
              <a:lnSpc>
                <a:spcPct val="90000"/>
              </a:lnSpc>
              <a:spcBef>
                <a:spcPts val="6100"/>
              </a:spcBef>
              <a:defRPr sz="25600" spc="-200">
                <a:solidFill>
                  <a:srgbClr val="FFFFFF"/>
                </a:solidFill>
                <a:latin typeface="Segoe UI"/>
                <a:ea typeface="Segoe UI"/>
                <a:cs typeface="Segoe UI"/>
                <a:sym typeface="Segoe UI"/>
              </a:defRPr>
            </a:lvl4pPr>
            <a:lvl5pPr defTabSz="1828970">
              <a:lnSpc>
                <a:spcPct val="90000"/>
              </a:lnSpc>
              <a:spcBef>
                <a:spcPts val="6100"/>
              </a:spcBef>
              <a:defRPr sz="25600" spc="-200">
                <a:solidFill>
                  <a:srgbClr val="FFFFFF"/>
                </a:solidFill>
                <a:latin typeface="Segoe UI"/>
                <a:ea typeface="Segoe UI"/>
                <a:cs typeface="Segoe UI"/>
                <a:sym typeface="Segoe UI"/>
              </a:defRPr>
            </a:lvl5pPr>
          </a:lstStyle>
          <a:p>
            <a:r>
              <a:t>Body Level One</a:t>
            </a:r>
          </a:p>
          <a:p>
            <a:pPr lvl="1"/>
            <a:r>
              <a:t>Body Level Two</a:t>
            </a:r>
          </a:p>
          <a:p>
            <a:pPr lvl="2"/>
            <a:r>
              <a:t>Body Level Three</a:t>
            </a:r>
          </a:p>
          <a:p>
            <a:pPr lvl="3"/>
            <a:r>
              <a:t>Body Level Four</a:t>
            </a:r>
          </a:p>
          <a:p>
            <a:pPr lvl="4"/>
            <a:r>
              <a:t>Body Level Five</a:t>
            </a:r>
          </a:p>
        </p:txBody>
      </p:sp>
      <p:sp>
        <p:nvSpPr>
          <p:cNvPr id="1119" name="Text Placeholder 8"/>
          <p:cNvSpPr>
            <a:spLocks noGrp="1"/>
          </p:cNvSpPr>
          <p:nvPr>
            <p:ph type="body" sz="quarter" idx="21"/>
          </p:nvPr>
        </p:nvSpPr>
        <p:spPr>
          <a:xfrm>
            <a:off x="1248834" y="8013698"/>
            <a:ext cx="21886335" cy="1148556"/>
          </a:xfrm>
          <a:prstGeom prst="rect">
            <a:avLst/>
          </a:prstGeom>
        </p:spPr>
        <p:txBody>
          <a:bodyPr>
            <a:normAutofit/>
          </a:bodyPr>
          <a:lstStyle/>
          <a:p>
            <a:pPr defTabSz="1828970">
              <a:lnSpc>
                <a:spcPct val="90000"/>
              </a:lnSpc>
              <a:spcBef>
                <a:spcPts val="1500"/>
              </a:spcBef>
              <a:defRPr sz="6400" spc="-266">
                <a:solidFill>
                  <a:srgbClr val="FFFFFF"/>
                </a:solidFill>
                <a:latin typeface="Segoe UI"/>
                <a:ea typeface="Segoe UI"/>
                <a:cs typeface="Segoe UI"/>
                <a:sym typeface="Segoe UI"/>
              </a:defRPr>
            </a:pPr>
            <a:endParaRPr/>
          </a:p>
        </p:txBody>
      </p:sp>
      <p:sp>
        <p:nvSpPr>
          <p:cNvPr id="1120"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CARRE/TITREBLANC">
    <p:bg>
      <p:bgPr>
        <a:gradFill flip="none" rotWithShape="1">
          <a:gsLst>
            <a:gs pos="58000">
              <a:srgbClr val="FFFFFF"/>
            </a:gs>
            <a:gs pos="89000">
              <a:srgbClr val="A6A6A6"/>
            </a:gs>
          </a:gsLst>
          <a:lin ang="5400000" scaled="0"/>
        </a:gradFill>
        <a:effectLst/>
      </p:bgPr>
    </p:bg>
    <p:spTree>
      <p:nvGrpSpPr>
        <p:cNvPr id="1" name=""/>
        <p:cNvGrpSpPr/>
        <p:nvPr/>
      </p:nvGrpSpPr>
      <p:grpSpPr>
        <a:xfrm>
          <a:off x="0" y="0"/>
          <a:ext cx="0" cy="0"/>
          <a:chOff x="0" y="0"/>
          <a:chExt cx="0" cy="0"/>
        </a:xfrm>
      </p:grpSpPr>
      <p:pic>
        <p:nvPicPr>
          <p:cNvPr id="1127" name="Image 1" descr="Image 1"/>
          <p:cNvPicPr>
            <a:picLocks noChangeAspect="1"/>
          </p:cNvPicPr>
          <p:nvPr/>
        </p:nvPicPr>
        <p:blipFill>
          <a:blip r:embed="rId2"/>
          <a:srcRect l="24330"/>
          <a:stretch>
            <a:fillRect/>
          </a:stretch>
        </p:blipFill>
        <p:spPr>
          <a:xfrm>
            <a:off x="3743061" y="521295"/>
            <a:ext cx="17665963" cy="12469093"/>
          </a:xfrm>
          <a:prstGeom prst="rect">
            <a:avLst/>
          </a:prstGeom>
          <a:ln w="12700">
            <a:miter lim="400000"/>
          </a:ln>
          <a:effectLst>
            <a:outerShdw blurRad="774700" dist="368300" dir="2700000" rotWithShape="0">
              <a:srgbClr val="333333">
                <a:alpha val="64999"/>
              </a:srgbClr>
            </a:outerShdw>
          </a:effectLst>
        </p:spPr>
      </p:pic>
      <p:sp>
        <p:nvSpPr>
          <p:cNvPr id="1128" name="Title Text"/>
          <p:cNvSpPr txBox="1">
            <a:spLocks noGrp="1"/>
          </p:cNvSpPr>
          <p:nvPr>
            <p:ph type="title"/>
          </p:nvPr>
        </p:nvSpPr>
        <p:spPr>
          <a:xfrm>
            <a:off x="3935085" y="971599"/>
            <a:ext cx="17193407" cy="11359010"/>
          </a:xfrm>
          <a:prstGeom prst="rect">
            <a:avLst/>
          </a:prstGeom>
        </p:spPr>
        <p:txBody>
          <a:bodyPr lIns="0" tIns="0" rIns="0" bIns="0">
            <a:normAutofit/>
          </a:bodyPr>
          <a:lstStyle>
            <a:lvl1pPr>
              <a:lnSpc>
                <a:spcPct val="80000"/>
              </a:lnSpc>
              <a:defRPr sz="22800" spc="-1352">
                <a:solidFill>
                  <a:srgbClr val="BFBFBF"/>
                </a:solidFill>
                <a:latin typeface="Verdana"/>
                <a:ea typeface="Verdana"/>
                <a:cs typeface="Verdana"/>
                <a:sym typeface="Verdana"/>
              </a:defRPr>
            </a:lvl1pPr>
          </a:lstStyle>
          <a:p>
            <a:r>
              <a:t>Title Text</a:t>
            </a:r>
          </a:p>
        </p:txBody>
      </p:sp>
      <p:pic>
        <p:nvPicPr>
          <p:cNvPr id="1129" name="Image 11" descr="Image 11"/>
          <p:cNvPicPr>
            <a:picLocks noChangeAspect="1"/>
          </p:cNvPicPr>
          <p:nvPr/>
        </p:nvPicPr>
        <p:blipFill>
          <a:blip r:embed="rId3"/>
          <a:stretch>
            <a:fillRect/>
          </a:stretch>
        </p:blipFill>
        <p:spPr>
          <a:xfrm>
            <a:off x="94655" y="11227710"/>
            <a:ext cx="1805028" cy="2543059"/>
          </a:xfrm>
          <a:prstGeom prst="rect">
            <a:avLst/>
          </a:prstGeom>
          <a:ln w="12700">
            <a:miter lim="400000"/>
          </a:ln>
        </p:spPr>
      </p:pic>
      <p:sp>
        <p:nvSpPr>
          <p:cNvPr id="1130"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38_Diapositive de titre">
    <p:spTree>
      <p:nvGrpSpPr>
        <p:cNvPr id="1" name=""/>
        <p:cNvGrpSpPr/>
        <p:nvPr/>
      </p:nvGrpSpPr>
      <p:grpSpPr>
        <a:xfrm>
          <a:off x="0" y="0"/>
          <a:ext cx="0" cy="0"/>
          <a:chOff x="0" y="0"/>
          <a:chExt cx="0" cy="0"/>
        </a:xfrm>
      </p:grpSpPr>
      <p:pic>
        <p:nvPicPr>
          <p:cNvPr id="1137" name="Image 10" descr="Image 10"/>
          <p:cNvPicPr>
            <a:picLocks noChangeAspect="1"/>
          </p:cNvPicPr>
          <p:nvPr/>
        </p:nvPicPr>
        <p:blipFill>
          <a:blip r:embed="rId2">
            <a:alphaModFix amt="91000"/>
          </a:blip>
          <a:stretch>
            <a:fillRect/>
          </a:stretch>
        </p:blipFill>
        <p:spPr>
          <a:xfrm>
            <a:off x="-1" y="-1"/>
            <a:ext cx="24384001" cy="13716001"/>
          </a:xfrm>
          <a:prstGeom prst="rect">
            <a:avLst/>
          </a:prstGeom>
          <a:ln w="12700">
            <a:miter lim="400000"/>
          </a:ln>
        </p:spPr>
      </p:pic>
      <p:sp>
        <p:nvSpPr>
          <p:cNvPr id="1138" name="Body Level One…"/>
          <p:cNvSpPr txBox="1">
            <a:spLocks noGrp="1"/>
          </p:cNvSpPr>
          <p:nvPr>
            <p:ph type="body" sz="quarter" idx="1"/>
          </p:nvPr>
        </p:nvSpPr>
        <p:spPr>
          <a:xfrm>
            <a:off x="2853639" y="638781"/>
            <a:ext cx="20117476" cy="1650555"/>
          </a:xfrm>
          <a:prstGeom prst="rect">
            <a:avLst/>
          </a:prstGeom>
        </p:spPr>
        <p:txBody>
          <a:bodyPr lIns="0" tIns="0" rIns="0" bIns="0">
            <a:normAutofit/>
          </a:bodyPr>
          <a:lstStyle>
            <a:lvl1pPr>
              <a:spcBef>
                <a:spcPts val="1500"/>
              </a:spcBef>
              <a:defRPr sz="6400">
                <a:solidFill>
                  <a:srgbClr val="141313"/>
                </a:solidFill>
                <a:latin typeface="Verdana"/>
                <a:ea typeface="Verdana"/>
                <a:cs typeface="Verdana"/>
                <a:sym typeface="Verdana"/>
              </a:defRPr>
            </a:lvl1pPr>
            <a:lvl2pPr>
              <a:spcBef>
                <a:spcPts val="1500"/>
              </a:spcBef>
              <a:defRPr sz="6400">
                <a:solidFill>
                  <a:srgbClr val="141313"/>
                </a:solidFill>
                <a:latin typeface="Verdana"/>
                <a:ea typeface="Verdana"/>
                <a:cs typeface="Verdana"/>
                <a:sym typeface="Verdana"/>
              </a:defRPr>
            </a:lvl2pPr>
            <a:lvl3pPr>
              <a:spcBef>
                <a:spcPts val="1500"/>
              </a:spcBef>
              <a:defRPr sz="6400">
                <a:solidFill>
                  <a:srgbClr val="141313"/>
                </a:solidFill>
                <a:latin typeface="Verdana"/>
                <a:ea typeface="Verdana"/>
                <a:cs typeface="Verdana"/>
                <a:sym typeface="Verdana"/>
              </a:defRPr>
            </a:lvl3pPr>
            <a:lvl4pPr>
              <a:spcBef>
                <a:spcPts val="1500"/>
              </a:spcBef>
              <a:defRPr sz="6400">
                <a:solidFill>
                  <a:srgbClr val="141313"/>
                </a:solidFill>
                <a:latin typeface="Verdana"/>
                <a:ea typeface="Verdana"/>
                <a:cs typeface="Verdana"/>
                <a:sym typeface="Verdana"/>
              </a:defRPr>
            </a:lvl4pPr>
            <a:lvl5pPr>
              <a:spcBef>
                <a:spcPts val="1500"/>
              </a:spcBef>
              <a:defRPr sz="6400">
                <a:solidFill>
                  <a:srgbClr val="141313"/>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39" name="Espace réservé du texte 26"/>
          <p:cNvSpPr>
            <a:spLocks noGrp="1"/>
          </p:cNvSpPr>
          <p:nvPr>
            <p:ph type="body" sz="quarter" idx="21"/>
          </p:nvPr>
        </p:nvSpPr>
        <p:spPr>
          <a:xfrm>
            <a:off x="2853631" y="2584090"/>
            <a:ext cx="20037538" cy="1828801"/>
          </a:xfrm>
          <a:prstGeom prst="rect">
            <a:avLst/>
          </a:prstGeom>
        </p:spPr>
        <p:txBody>
          <a:bodyPr lIns="0" tIns="0" rIns="0" bIns="0">
            <a:normAutofit/>
          </a:bodyPr>
          <a:lstStyle/>
          <a:p>
            <a:pPr>
              <a:spcBef>
                <a:spcPts val="800"/>
              </a:spcBef>
              <a:defRPr sz="3400">
                <a:solidFill>
                  <a:srgbClr val="141313"/>
                </a:solidFill>
                <a:latin typeface="Verdana"/>
                <a:ea typeface="Verdana"/>
                <a:cs typeface="Verdana"/>
                <a:sym typeface="Verdana"/>
              </a:defRPr>
            </a:pPr>
            <a:endParaRPr/>
          </a:p>
        </p:txBody>
      </p:sp>
      <p:pic>
        <p:nvPicPr>
          <p:cNvPr id="1140" name="Image 13" descr="Image 13"/>
          <p:cNvPicPr>
            <a:picLocks noChangeAspect="1"/>
          </p:cNvPicPr>
          <p:nvPr/>
        </p:nvPicPr>
        <p:blipFill>
          <a:blip r:embed="rId3"/>
          <a:stretch>
            <a:fillRect/>
          </a:stretch>
        </p:blipFill>
        <p:spPr>
          <a:xfrm>
            <a:off x="583108" y="12108946"/>
            <a:ext cx="1175735" cy="1082396"/>
          </a:xfrm>
          <a:prstGeom prst="rect">
            <a:avLst/>
          </a:prstGeom>
          <a:ln w="12700">
            <a:miter lim="400000"/>
          </a:ln>
        </p:spPr>
      </p:pic>
      <p:sp>
        <p:nvSpPr>
          <p:cNvPr id="1141"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BLANK1">
    <p:spTree>
      <p:nvGrpSpPr>
        <p:cNvPr id="1" name=""/>
        <p:cNvGrpSpPr/>
        <p:nvPr/>
      </p:nvGrpSpPr>
      <p:grpSpPr>
        <a:xfrm>
          <a:off x="0" y="0"/>
          <a:ext cx="0" cy="0"/>
          <a:chOff x="0" y="0"/>
          <a:chExt cx="0" cy="0"/>
        </a:xfrm>
      </p:grpSpPr>
      <p:sp>
        <p:nvSpPr>
          <p:cNvPr id="1157" name="Title Text"/>
          <p:cNvSpPr txBox="1">
            <a:spLocks noGrp="1"/>
          </p:cNvSpPr>
          <p:nvPr>
            <p:ph type="title"/>
          </p:nvPr>
        </p:nvSpPr>
        <p:spPr>
          <a:xfrm>
            <a:off x="761999" y="2158999"/>
            <a:ext cx="22860001" cy="1016001"/>
          </a:xfrm>
          <a:prstGeom prst="rect">
            <a:avLst/>
          </a:prstGeom>
        </p:spPr>
        <p:txBody>
          <a:bodyPr lIns="50800" tIns="50800" rIns="50800" bIns="50800" anchor="t">
            <a:normAutofit/>
          </a:bodyPr>
          <a:lstStyle>
            <a:lvl1pPr algn="l" defTabSz="825500">
              <a:lnSpc>
                <a:spcPct val="80000"/>
              </a:lnSpc>
              <a:defRPr sz="8400" cap="all" spc="168" baseline="-5952">
                <a:solidFill>
                  <a:schemeClr val="accent1"/>
                </a:solidFill>
                <a:effectLst>
                  <a:outerShdw blurRad="152400" dist="304800" dir="18900000" rotWithShape="0">
                    <a:srgbClr val="FF968D"/>
                  </a:outerShdw>
                </a:effectLst>
                <a:latin typeface="+mn-lt"/>
                <a:ea typeface="+mn-ea"/>
                <a:cs typeface="+mn-cs"/>
                <a:sym typeface="Open Sans Bold"/>
              </a:defRPr>
            </a:lvl1pPr>
          </a:lstStyle>
          <a:p>
            <a:r>
              <a:t>Title Text</a:t>
            </a:r>
          </a:p>
        </p:txBody>
      </p:sp>
      <p:sp>
        <p:nvSpPr>
          <p:cNvPr id="1158" name="Slide Number"/>
          <p:cNvSpPr txBox="1">
            <a:spLocks noGrp="1"/>
          </p:cNvSpPr>
          <p:nvPr>
            <p:ph type="sldNum" sz="quarter" idx="2"/>
          </p:nvPr>
        </p:nvSpPr>
        <p:spPr>
          <a:xfrm>
            <a:off x="23033806" y="609599"/>
            <a:ext cx="579042" cy="647701"/>
          </a:xfrm>
          <a:prstGeom prst="rect">
            <a:avLst/>
          </a:prstGeom>
        </p:spPr>
        <p:txBody>
          <a:bodyPr lIns="50800" tIns="50800" rIns="50800" bIns="50800" anchor="t"/>
          <a:lstStyle>
            <a:lvl1pPr defTabSz="825500">
              <a:lnSpc>
                <a:spcPct val="80000"/>
              </a:lnSpc>
              <a:defRPr>
                <a:solidFill>
                  <a:srgbClr val="838787"/>
                </a:solidFill>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CITATION">
    <p:bg>
      <p:bgPr>
        <a:solidFill>
          <a:srgbClr val="1D6295"/>
        </a:solidFill>
        <a:effectLst/>
      </p:bgPr>
    </p:bg>
    <p:spTree>
      <p:nvGrpSpPr>
        <p:cNvPr id="1" name=""/>
        <p:cNvGrpSpPr/>
        <p:nvPr/>
      </p:nvGrpSpPr>
      <p:grpSpPr>
        <a:xfrm>
          <a:off x="0" y="0"/>
          <a:ext cx="0" cy="0"/>
          <a:chOff x="0" y="0"/>
          <a:chExt cx="0" cy="0"/>
        </a:xfrm>
      </p:grpSpPr>
      <p:sp>
        <p:nvSpPr>
          <p:cNvPr id="1165" name="Title Text"/>
          <p:cNvSpPr txBox="1">
            <a:spLocks noGrp="1"/>
          </p:cNvSpPr>
          <p:nvPr>
            <p:ph type="title"/>
          </p:nvPr>
        </p:nvSpPr>
        <p:spPr>
          <a:xfrm>
            <a:off x="268023" y="752199"/>
            <a:ext cx="23994150" cy="9509401"/>
          </a:xfrm>
          <a:prstGeom prst="rect">
            <a:avLst/>
          </a:prstGeom>
        </p:spPr>
        <p:txBody>
          <a:bodyPr anchor="t">
            <a:normAutofit/>
          </a:bodyPr>
          <a:lstStyle>
            <a:lvl1pPr>
              <a:defRPr sz="14400">
                <a:solidFill>
                  <a:srgbClr val="FFFFFF"/>
                </a:solidFill>
                <a:latin typeface="Verdana"/>
                <a:ea typeface="Verdana"/>
                <a:cs typeface="Verdana"/>
                <a:sym typeface="Verdana"/>
              </a:defRPr>
            </a:lvl1pPr>
          </a:lstStyle>
          <a:p>
            <a:r>
              <a:t>Title Text</a:t>
            </a:r>
          </a:p>
        </p:txBody>
      </p:sp>
      <p:sp>
        <p:nvSpPr>
          <p:cNvPr id="1166" name="Body Level One…"/>
          <p:cNvSpPr txBox="1">
            <a:spLocks noGrp="1"/>
          </p:cNvSpPr>
          <p:nvPr>
            <p:ph type="body" sz="quarter" idx="1"/>
          </p:nvPr>
        </p:nvSpPr>
        <p:spPr>
          <a:xfrm>
            <a:off x="7093111" y="10605255"/>
            <a:ext cx="17068801" cy="2805945"/>
          </a:xfrm>
          <a:prstGeom prst="rect">
            <a:avLst/>
          </a:prstGeom>
        </p:spPr>
        <p:txBody>
          <a:bodyPr>
            <a:normAutofit/>
          </a:bodyPr>
          <a:lstStyle>
            <a:lvl1pPr algn="r">
              <a:spcBef>
                <a:spcPts val="1700"/>
              </a:spcBef>
              <a:defRPr sz="6800">
                <a:solidFill>
                  <a:srgbClr val="F2F2F2"/>
                </a:solidFill>
                <a:latin typeface="Verdana"/>
                <a:ea typeface="Verdana"/>
                <a:cs typeface="Verdana"/>
                <a:sym typeface="Verdana"/>
              </a:defRPr>
            </a:lvl1pPr>
            <a:lvl2pPr algn="r">
              <a:spcBef>
                <a:spcPts val="1700"/>
              </a:spcBef>
              <a:defRPr sz="6800">
                <a:solidFill>
                  <a:srgbClr val="F2F2F2"/>
                </a:solidFill>
                <a:latin typeface="Verdana"/>
                <a:ea typeface="Verdana"/>
                <a:cs typeface="Verdana"/>
                <a:sym typeface="Verdana"/>
              </a:defRPr>
            </a:lvl2pPr>
            <a:lvl3pPr algn="r">
              <a:spcBef>
                <a:spcPts val="1700"/>
              </a:spcBef>
              <a:defRPr sz="6800">
                <a:solidFill>
                  <a:srgbClr val="F2F2F2"/>
                </a:solidFill>
                <a:latin typeface="Verdana"/>
                <a:ea typeface="Verdana"/>
                <a:cs typeface="Verdana"/>
                <a:sym typeface="Verdana"/>
              </a:defRPr>
            </a:lvl3pPr>
            <a:lvl4pPr algn="r">
              <a:spcBef>
                <a:spcPts val="1700"/>
              </a:spcBef>
              <a:defRPr sz="6800">
                <a:solidFill>
                  <a:srgbClr val="F2F2F2"/>
                </a:solidFill>
                <a:latin typeface="Verdana"/>
                <a:ea typeface="Verdana"/>
                <a:cs typeface="Verdana"/>
                <a:sym typeface="Verdana"/>
              </a:defRPr>
            </a:lvl4pPr>
            <a:lvl5pPr algn="r">
              <a:spcBef>
                <a:spcPts val="1700"/>
              </a:spcBef>
              <a:defRPr sz="6800">
                <a:solidFill>
                  <a:srgbClr val="F2F2F2"/>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67"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122" name="Image 11" descr="Image 11"/>
          <p:cNvPicPr>
            <a:picLocks noChangeAspect="1"/>
          </p:cNvPicPr>
          <p:nvPr/>
        </p:nvPicPr>
        <p:blipFill>
          <a:blip r:embed="rId2"/>
          <a:srcRect b="53561"/>
          <a:stretch>
            <a:fillRect/>
          </a:stretch>
        </p:blipFill>
        <p:spPr>
          <a:xfrm>
            <a:off x="63410" y="12654922"/>
            <a:ext cx="1412589" cy="1017062"/>
          </a:xfrm>
          <a:prstGeom prst="rect">
            <a:avLst/>
          </a:prstGeom>
          <a:ln w="12700">
            <a:miter lim="400000"/>
          </a:ln>
        </p:spPr>
      </p:pic>
      <p:pic>
        <p:nvPicPr>
          <p:cNvPr id="123" name="logo rond.png" descr="logo rond.png"/>
          <p:cNvPicPr>
            <a:picLocks noChangeAspect="1"/>
          </p:cNvPicPr>
          <p:nvPr/>
        </p:nvPicPr>
        <p:blipFill>
          <a:blip r:embed="rId3"/>
          <a:stretch>
            <a:fillRect/>
          </a:stretch>
        </p:blipFill>
        <p:spPr>
          <a:xfrm>
            <a:off x="22768073" y="12294915"/>
            <a:ext cx="1412727" cy="1433786"/>
          </a:xfrm>
          <a:prstGeom prst="rect">
            <a:avLst/>
          </a:prstGeom>
          <a:ln w="12700">
            <a:miter lim="400000"/>
          </a:ln>
        </p:spPr>
      </p:pic>
      <p:sp>
        <p:nvSpPr>
          <p:cNvPr id="124" name="Slide Number"/>
          <p:cNvSpPr txBox="1">
            <a:spLocks noGrp="1"/>
          </p:cNvSpPr>
          <p:nvPr>
            <p:ph type="sldNum" sz="quarter" idx="2"/>
          </p:nvPr>
        </p:nvSpPr>
        <p:spPr>
          <a:xfrm>
            <a:off x="18885279" y="13156846"/>
            <a:ext cx="508398" cy="215901"/>
          </a:xfrm>
          <a:prstGeom prst="rect">
            <a:avLst/>
          </a:prstGeom>
        </p:spPr>
        <p:txBody>
          <a:bodyPr lIns="0" tIns="0" rIns="0" bIns="0" anchor="b"/>
          <a:lstStyle>
            <a:lvl1pPr algn="l">
              <a:defRPr sz="1600">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VIDE1">
    <p:spTree>
      <p:nvGrpSpPr>
        <p:cNvPr id="1" name=""/>
        <p:cNvGrpSpPr/>
        <p:nvPr/>
      </p:nvGrpSpPr>
      <p:grpSpPr>
        <a:xfrm>
          <a:off x="0" y="0"/>
          <a:ext cx="0" cy="0"/>
          <a:chOff x="0" y="0"/>
          <a:chExt cx="0" cy="0"/>
        </a:xfrm>
      </p:grpSpPr>
      <p:pic>
        <p:nvPicPr>
          <p:cNvPr id="1174" name="Picture 2" descr="Picture 2"/>
          <p:cNvPicPr>
            <a:picLocks noChangeAspect="1"/>
          </p:cNvPicPr>
          <p:nvPr/>
        </p:nvPicPr>
        <p:blipFill>
          <a:blip r:embed="rId2"/>
          <a:stretch>
            <a:fillRect/>
          </a:stretch>
        </p:blipFill>
        <p:spPr>
          <a:xfrm>
            <a:off x="262962" y="12753574"/>
            <a:ext cx="749923" cy="749923"/>
          </a:xfrm>
          <a:prstGeom prst="rect">
            <a:avLst/>
          </a:prstGeom>
          <a:ln w="12700">
            <a:miter lim="400000"/>
          </a:ln>
        </p:spPr>
      </p:pic>
      <p:sp>
        <p:nvSpPr>
          <p:cNvPr id="1175" name="Slide Number"/>
          <p:cNvSpPr txBox="1">
            <a:spLocks noGrp="1"/>
          </p:cNvSpPr>
          <p:nvPr>
            <p:ph type="sldNum" sz="quarter" idx="2"/>
          </p:nvPr>
        </p:nvSpPr>
        <p:spPr>
          <a:prstGeom prst="rect">
            <a:avLst/>
          </a:prstGeom>
        </p:spPr>
        <p:txBody>
          <a:bodyPr/>
          <a:lstStyle>
            <a:lvl1pPr>
              <a:defRPr>
                <a:solidFill>
                  <a:srgbClr val="0092D2"/>
                </a:solidFill>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WEBMGT-TITRESEUL">
    <p:spTree>
      <p:nvGrpSpPr>
        <p:cNvPr id="1" name=""/>
        <p:cNvGrpSpPr/>
        <p:nvPr/>
      </p:nvGrpSpPr>
      <p:grpSpPr>
        <a:xfrm>
          <a:off x="0" y="0"/>
          <a:ext cx="0" cy="0"/>
          <a:chOff x="0" y="0"/>
          <a:chExt cx="0" cy="0"/>
        </a:xfrm>
      </p:grpSpPr>
      <p:sp>
        <p:nvSpPr>
          <p:cNvPr id="1193" name="Title Text"/>
          <p:cNvSpPr txBox="1">
            <a:spLocks noGrp="1"/>
          </p:cNvSpPr>
          <p:nvPr>
            <p:ph type="title"/>
          </p:nvPr>
        </p:nvSpPr>
        <p:spPr>
          <a:xfrm>
            <a:off x="381001" y="-105593"/>
            <a:ext cx="23716327" cy="1845255"/>
          </a:xfrm>
          <a:prstGeom prst="rect">
            <a:avLst/>
          </a:prstGeom>
        </p:spPr>
        <p:txBody>
          <a:bodyPr anchor="t">
            <a:normAutofit/>
          </a:bodyPr>
          <a:lstStyle>
            <a:lvl1pPr>
              <a:defRPr sz="10000">
                <a:solidFill>
                  <a:srgbClr val="292834"/>
                </a:solidFill>
                <a:latin typeface="+mn-lt"/>
                <a:ea typeface="+mn-ea"/>
                <a:cs typeface="+mn-cs"/>
                <a:sym typeface="Open Sans Bold"/>
              </a:defRPr>
            </a:lvl1pPr>
          </a:lstStyle>
          <a:p>
            <a:r>
              <a:t>Title Text</a:t>
            </a:r>
          </a:p>
        </p:txBody>
      </p:sp>
      <p:pic>
        <p:nvPicPr>
          <p:cNvPr id="1194" name="Image 12" descr="Image 12"/>
          <p:cNvPicPr>
            <a:picLocks noChangeAspect="1"/>
          </p:cNvPicPr>
          <p:nvPr/>
        </p:nvPicPr>
        <p:blipFill>
          <a:blip r:embed="rId2"/>
          <a:stretch>
            <a:fillRect/>
          </a:stretch>
        </p:blipFill>
        <p:spPr>
          <a:xfrm>
            <a:off x="380999" y="12383560"/>
            <a:ext cx="905934" cy="939801"/>
          </a:xfrm>
          <a:prstGeom prst="rect">
            <a:avLst/>
          </a:prstGeom>
          <a:ln w="12700">
            <a:miter lim="400000"/>
          </a:ln>
        </p:spPr>
      </p:pic>
      <p:pic>
        <p:nvPicPr>
          <p:cNvPr id="1195" name="groupapa 2 petit.png" descr="groupapa 2 petit.png"/>
          <p:cNvPicPr>
            <a:picLocks noChangeAspect="1"/>
          </p:cNvPicPr>
          <p:nvPr/>
        </p:nvPicPr>
        <p:blipFill>
          <a:blip r:embed="rId3"/>
          <a:stretch>
            <a:fillRect/>
          </a:stretch>
        </p:blipFill>
        <p:spPr>
          <a:xfrm>
            <a:off x="22210903" y="14311816"/>
            <a:ext cx="3772858" cy="2654356"/>
          </a:xfrm>
          <a:prstGeom prst="rect">
            <a:avLst/>
          </a:prstGeom>
          <a:ln w="12700">
            <a:miter lim="400000"/>
          </a:ln>
        </p:spPr>
      </p:pic>
      <p:sp>
        <p:nvSpPr>
          <p:cNvPr id="1196" name="Slide Number"/>
          <p:cNvSpPr txBox="1">
            <a:spLocks noGrp="1"/>
          </p:cNvSpPr>
          <p:nvPr>
            <p:ph type="sldNum" sz="quarter" idx="2"/>
          </p:nvPr>
        </p:nvSpPr>
        <p:spPr>
          <a:xfrm>
            <a:off x="11785599" y="12317730"/>
            <a:ext cx="5689601" cy="789940"/>
          </a:xfrm>
          <a:prstGeom prst="rect">
            <a:avLst/>
          </a:prstGeom>
        </p:spPr>
        <p:txBody>
          <a:bodyPr/>
          <a:lstStyle>
            <a:lvl1pPr>
              <a:defRPr>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1_SOMMAIRE2">
    <p:bg>
      <p:bgPr>
        <a:solidFill>
          <a:srgbClr val="92D050"/>
        </a:solidFill>
        <a:effectLst/>
      </p:bgPr>
    </p:bg>
    <p:spTree>
      <p:nvGrpSpPr>
        <p:cNvPr id="1" name=""/>
        <p:cNvGrpSpPr/>
        <p:nvPr/>
      </p:nvGrpSpPr>
      <p:grpSpPr>
        <a:xfrm>
          <a:off x="0" y="0"/>
          <a:ext cx="0" cy="0"/>
          <a:chOff x="0" y="0"/>
          <a:chExt cx="0" cy="0"/>
        </a:xfrm>
      </p:grpSpPr>
      <p:sp>
        <p:nvSpPr>
          <p:cNvPr id="1203" name="Title Text"/>
          <p:cNvSpPr txBox="1">
            <a:spLocks noGrp="1"/>
          </p:cNvSpPr>
          <p:nvPr>
            <p:ph type="title"/>
          </p:nvPr>
        </p:nvSpPr>
        <p:spPr>
          <a:xfrm>
            <a:off x="15166976" y="13101316"/>
            <a:ext cx="9217025" cy="521297"/>
          </a:xfrm>
          <a:prstGeom prst="rect">
            <a:avLst/>
          </a:prstGeom>
        </p:spPr>
        <p:txBody>
          <a:bodyPr lIns="0" tIns="0" rIns="0" bIns="0" anchor="t">
            <a:normAutofit/>
          </a:bodyPr>
          <a:lstStyle>
            <a:lvl1pPr algn="l">
              <a:defRPr sz="3200">
                <a:solidFill>
                  <a:srgbClr val="373545"/>
                </a:solidFill>
              </a:defRPr>
            </a:lvl1pPr>
          </a:lstStyle>
          <a:p>
            <a:r>
              <a:t>Title Text</a:t>
            </a:r>
          </a:p>
        </p:txBody>
      </p:sp>
      <p:sp>
        <p:nvSpPr>
          <p:cNvPr id="1204" name="Body Level One…"/>
          <p:cNvSpPr txBox="1">
            <a:spLocks noGrp="1"/>
          </p:cNvSpPr>
          <p:nvPr>
            <p:ph type="body" idx="1"/>
          </p:nvPr>
        </p:nvSpPr>
        <p:spPr>
          <a:xfrm>
            <a:off x="2842834" y="231775"/>
            <a:ext cx="21314836" cy="12674601"/>
          </a:xfrm>
          <a:prstGeom prst="rect">
            <a:avLst/>
          </a:prstGeom>
        </p:spPr>
        <p:txBody>
          <a:bodyPr>
            <a:normAutofit/>
          </a:bodyPr>
          <a:lstStyle>
            <a:lvl1pPr>
              <a:spcBef>
                <a:spcPts val="0"/>
              </a:spcBef>
              <a:defRPr sz="12000" b="1">
                <a:solidFill>
                  <a:srgbClr val="373545"/>
                </a:solidFill>
              </a:defRPr>
            </a:lvl1pPr>
            <a:lvl2pPr>
              <a:spcBef>
                <a:spcPts val="0"/>
              </a:spcBef>
              <a:defRPr sz="12000" b="1">
                <a:solidFill>
                  <a:srgbClr val="373545"/>
                </a:solidFill>
              </a:defRPr>
            </a:lvl2pPr>
            <a:lvl3pPr>
              <a:spcBef>
                <a:spcPts val="0"/>
              </a:spcBef>
              <a:defRPr sz="12000" b="1">
                <a:solidFill>
                  <a:srgbClr val="373545"/>
                </a:solidFill>
              </a:defRPr>
            </a:lvl3pPr>
            <a:lvl4pPr>
              <a:spcBef>
                <a:spcPts val="0"/>
              </a:spcBef>
              <a:defRPr sz="12000" b="1">
                <a:solidFill>
                  <a:srgbClr val="373545"/>
                </a:solidFill>
              </a:defRPr>
            </a:lvl4pPr>
            <a:lvl5pPr>
              <a:spcBef>
                <a:spcPts val="0"/>
              </a:spcBef>
              <a:defRPr sz="12000" b="1">
                <a:solidFill>
                  <a:srgbClr val="373545"/>
                </a:solidFill>
              </a:defRPr>
            </a:lvl5pPr>
          </a:lstStyle>
          <a:p>
            <a:r>
              <a:t>Body Level One</a:t>
            </a:r>
          </a:p>
          <a:p>
            <a:pPr lvl="1"/>
            <a:r>
              <a:t>Body Level Two</a:t>
            </a:r>
          </a:p>
          <a:p>
            <a:pPr lvl="2"/>
            <a:r>
              <a:t>Body Level Three</a:t>
            </a:r>
          </a:p>
          <a:p>
            <a:pPr lvl="3"/>
            <a:r>
              <a:t>Body Level Four</a:t>
            </a:r>
          </a:p>
          <a:p>
            <a:pPr lvl="4"/>
            <a:r>
              <a:t>Body Level Five</a:t>
            </a:r>
          </a:p>
        </p:txBody>
      </p:sp>
      <p:pic>
        <p:nvPicPr>
          <p:cNvPr id="1205" name="Image 12" descr="Image 12"/>
          <p:cNvPicPr>
            <a:picLocks noChangeAspect="1"/>
          </p:cNvPicPr>
          <p:nvPr/>
        </p:nvPicPr>
        <p:blipFill>
          <a:blip r:embed="rId2"/>
          <a:stretch>
            <a:fillRect/>
          </a:stretch>
        </p:blipFill>
        <p:spPr>
          <a:xfrm>
            <a:off x="380999" y="12451294"/>
            <a:ext cx="905935" cy="939801"/>
          </a:xfrm>
          <a:prstGeom prst="rect">
            <a:avLst/>
          </a:prstGeom>
          <a:ln w="12700">
            <a:miter lim="400000"/>
          </a:ln>
        </p:spPr>
      </p:pic>
      <p:sp>
        <p:nvSpPr>
          <p:cNvPr id="12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pic>
        <p:nvPicPr>
          <p:cNvPr id="1213" name="X logo SMALL.png" descr="X logo SMALL.png"/>
          <p:cNvPicPr>
            <a:picLocks noChangeAspect="1"/>
          </p:cNvPicPr>
          <p:nvPr/>
        </p:nvPicPr>
        <p:blipFill>
          <a:blip r:embed="rId2"/>
          <a:stretch>
            <a:fillRect/>
          </a:stretch>
        </p:blipFill>
        <p:spPr>
          <a:xfrm>
            <a:off x="206796" y="12079720"/>
            <a:ext cx="1056285" cy="1466438"/>
          </a:xfrm>
          <a:prstGeom prst="rect">
            <a:avLst/>
          </a:prstGeom>
          <a:ln w="12700">
            <a:miter lim="400000"/>
          </a:ln>
        </p:spPr>
      </p:pic>
      <p:sp>
        <p:nvSpPr>
          <p:cNvPr id="1214" name="Title Text"/>
          <p:cNvSpPr txBox="1">
            <a:spLocks noGrp="1"/>
          </p:cNvSpPr>
          <p:nvPr>
            <p:ph type="title"/>
          </p:nvPr>
        </p:nvSpPr>
        <p:spPr>
          <a:xfrm>
            <a:off x="1219199" y="184149"/>
            <a:ext cx="21945601" cy="3016251"/>
          </a:xfrm>
          <a:prstGeom prst="rect">
            <a:avLst/>
          </a:prstGeom>
        </p:spPr>
        <p:txBody>
          <a:bodyPr/>
          <a:lstStyle>
            <a:lvl1pPr>
              <a:defRPr sz="9600">
                <a:latin typeface="Verdana"/>
                <a:ea typeface="Verdana"/>
                <a:cs typeface="Verdana"/>
                <a:sym typeface="Verdana"/>
              </a:defRPr>
            </a:lvl1pPr>
          </a:lstStyle>
          <a:p>
            <a:r>
              <a:t>Title Text</a:t>
            </a:r>
          </a:p>
        </p:txBody>
      </p:sp>
      <p:sp>
        <p:nvSpPr>
          <p:cNvPr id="1215"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7_Diapositive de titre">
    <p:spTree>
      <p:nvGrpSpPr>
        <p:cNvPr id="1" name=""/>
        <p:cNvGrpSpPr/>
        <p:nvPr/>
      </p:nvGrpSpPr>
      <p:grpSpPr>
        <a:xfrm>
          <a:off x="0" y="0"/>
          <a:ext cx="0" cy="0"/>
          <a:chOff x="0" y="0"/>
          <a:chExt cx="0" cy="0"/>
        </a:xfrm>
      </p:grpSpPr>
      <p:sp>
        <p:nvSpPr>
          <p:cNvPr id="1222" name="Rectangle 14"/>
          <p:cNvSpPr/>
          <p:nvPr/>
        </p:nvSpPr>
        <p:spPr>
          <a:xfrm>
            <a:off x="-1" y="-1"/>
            <a:ext cx="24384001" cy="13716001"/>
          </a:xfrm>
          <a:prstGeom prst="rect">
            <a:avLst/>
          </a:prstGeom>
          <a:solidFill>
            <a:srgbClr val="093C7B"/>
          </a:solidFill>
          <a:ln w="25400">
            <a:solidFill>
              <a:srgbClr val="3092B9"/>
            </a:solidFill>
          </a:ln>
        </p:spPr>
        <p:txBody>
          <a:bodyPr lIns="121919" tIns="121919" rIns="121919" bIns="121919" anchor="ctr"/>
          <a:lstStyle/>
          <a:p>
            <a:pPr algn="ctr" defTabSz="2438400">
              <a:spcBef>
                <a:spcPts val="0"/>
              </a:spcBef>
              <a:defRPr sz="3400">
                <a:solidFill>
                  <a:srgbClr val="FFFFFF"/>
                </a:solidFill>
                <a:latin typeface="Helvetica"/>
                <a:ea typeface="Helvetica"/>
                <a:cs typeface="Helvetica"/>
                <a:sym typeface="Helvetica"/>
              </a:defRPr>
            </a:pPr>
            <a:endParaRPr/>
          </a:p>
        </p:txBody>
      </p:sp>
      <p:pic>
        <p:nvPicPr>
          <p:cNvPr id="1223" name="Image 8" descr="Image 8"/>
          <p:cNvPicPr>
            <a:picLocks noChangeAspect="1"/>
          </p:cNvPicPr>
          <p:nvPr/>
        </p:nvPicPr>
        <p:blipFill>
          <a:blip r:embed="rId2"/>
          <a:srcRect b="14650"/>
          <a:stretch>
            <a:fillRect/>
          </a:stretch>
        </p:blipFill>
        <p:spPr>
          <a:xfrm>
            <a:off x="30103" y="-30099"/>
            <a:ext cx="24384001" cy="13746100"/>
          </a:xfrm>
          <a:prstGeom prst="rect">
            <a:avLst/>
          </a:prstGeom>
          <a:ln w="12700">
            <a:miter lim="400000"/>
          </a:ln>
        </p:spPr>
      </p:pic>
      <p:pic>
        <p:nvPicPr>
          <p:cNvPr id="1224" name="Image 11" descr="Image 11"/>
          <p:cNvPicPr>
            <a:picLocks noChangeAspect="1"/>
          </p:cNvPicPr>
          <p:nvPr/>
        </p:nvPicPr>
        <p:blipFill>
          <a:blip r:embed="rId3"/>
          <a:stretch>
            <a:fillRect/>
          </a:stretch>
        </p:blipFill>
        <p:spPr>
          <a:xfrm>
            <a:off x="335255" y="10187368"/>
            <a:ext cx="2035412" cy="3077102"/>
          </a:xfrm>
          <a:prstGeom prst="rect">
            <a:avLst/>
          </a:prstGeom>
          <a:ln w="12700">
            <a:miter lim="400000"/>
          </a:ln>
        </p:spPr>
      </p:pic>
      <p:sp>
        <p:nvSpPr>
          <p:cNvPr id="1225" name="Body Level One…"/>
          <p:cNvSpPr txBox="1">
            <a:spLocks noGrp="1"/>
          </p:cNvSpPr>
          <p:nvPr>
            <p:ph type="body" idx="1"/>
          </p:nvPr>
        </p:nvSpPr>
        <p:spPr>
          <a:xfrm>
            <a:off x="4625426" y="2648674"/>
            <a:ext cx="19507551" cy="10002103"/>
          </a:xfrm>
          <a:prstGeom prst="rect">
            <a:avLst/>
          </a:prstGeom>
        </p:spPr>
        <p:txBody>
          <a:bodyPr>
            <a:normAutofit/>
          </a:bodyPr>
          <a:lstStyle>
            <a:lvl1pPr>
              <a:spcBef>
                <a:spcPts val="1700"/>
              </a:spcBef>
              <a:defRPr sz="7200">
                <a:solidFill>
                  <a:srgbClr val="FFFFFF"/>
                </a:solidFill>
                <a:latin typeface="Verdana"/>
                <a:ea typeface="Verdana"/>
                <a:cs typeface="Verdana"/>
                <a:sym typeface="Verdana"/>
              </a:defRPr>
            </a:lvl1pPr>
            <a:lvl2pPr>
              <a:spcBef>
                <a:spcPts val="1700"/>
              </a:spcBef>
              <a:defRPr sz="7200">
                <a:solidFill>
                  <a:srgbClr val="FFFFFF"/>
                </a:solidFill>
                <a:latin typeface="Verdana"/>
                <a:ea typeface="Verdana"/>
                <a:cs typeface="Verdana"/>
                <a:sym typeface="Verdana"/>
              </a:defRPr>
            </a:lvl2pPr>
            <a:lvl3pPr>
              <a:spcBef>
                <a:spcPts val="1700"/>
              </a:spcBef>
              <a:defRPr sz="7200">
                <a:solidFill>
                  <a:srgbClr val="FFFFFF"/>
                </a:solidFill>
                <a:latin typeface="Verdana"/>
                <a:ea typeface="Verdana"/>
                <a:cs typeface="Verdana"/>
                <a:sym typeface="Verdana"/>
              </a:defRPr>
            </a:lvl3pPr>
            <a:lvl4pPr>
              <a:spcBef>
                <a:spcPts val="1700"/>
              </a:spcBef>
              <a:defRPr sz="7200">
                <a:solidFill>
                  <a:srgbClr val="FFFFFF"/>
                </a:solidFill>
                <a:latin typeface="Verdana"/>
                <a:ea typeface="Verdana"/>
                <a:cs typeface="Verdana"/>
                <a:sym typeface="Verdana"/>
              </a:defRPr>
            </a:lvl4pPr>
            <a:lvl5pPr>
              <a:spcBef>
                <a:spcPts val="1700"/>
              </a:spcBef>
              <a:defRPr sz="7200">
                <a:solidFill>
                  <a:srgbClr val="FFFFF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26" name="Title Text"/>
          <p:cNvSpPr txBox="1">
            <a:spLocks noGrp="1"/>
          </p:cNvSpPr>
          <p:nvPr>
            <p:ph type="title"/>
          </p:nvPr>
        </p:nvSpPr>
        <p:spPr>
          <a:xfrm>
            <a:off x="829738" y="299202"/>
            <a:ext cx="23303239" cy="2651126"/>
          </a:xfrm>
          <a:prstGeom prst="rect">
            <a:avLst/>
          </a:prstGeom>
        </p:spPr>
        <p:txBody>
          <a:bodyPr>
            <a:normAutofit/>
          </a:bodyPr>
          <a:lstStyle>
            <a:lvl1pPr algn="l">
              <a:defRPr sz="9600">
                <a:solidFill>
                  <a:srgbClr val="FFFFFF"/>
                </a:solidFill>
                <a:latin typeface="Verdana"/>
                <a:ea typeface="Verdana"/>
                <a:cs typeface="Verdana"/>
                <a:sym typeface="Verdana"/>
              </a:defRPr>
            </a:lvl1pPr>
          </a:lstStyle>
          <a:p>
            <a:r>
              <a:t>Title Text</a:t>
            </a:r>
          </a:p>
        </p:txBody>
      </p:sp>
      <p:sp>
        <p:nvSpPr>
          <p:cNvPr id="1227"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12_Diapositive de titre">
    <p:spTree>
      <p:nvGrpSpPr>
        <p:cNvPr id="1" name=""/>
        <p:cNvGrpSpPr/>
        <p:nvPr/>
      </p:nvGrpSpPr>
      <p:grpSpPr>
        <a:xfrm>
          <a:off x="0" y="0"/>
          <a:ext cx="0" cy="0"/>
          <a:chOff x="0" y="0"/>
          <a:chExt cx="0" cy="0"/>
        </a:xfrm>
      </p:grpSpPr>
      <p:pic>
        <p:nvPicPr>
          <p:cNvPr id="1243" name="Image 18" descr="Image 18"/>
          <p:cNvPicPr>
            <a:picLocks noChangeAspect="1"/>
          </p:cNvPicPr>
          <p:nvPr/>
        </p:nvPicPr>
        <p:blipFill>
          <a:blip r:embed="rId2">
            <a:alphaModFix amt="60000"/>
          </a:blip>
          <a:srcRect t="8989" b="12460"/>
          <a:stretch>
            <a:fillRect/>
          </a:stretch>
        </p:blipFill>
        <p:spPr>
          <a:xfrm>
            <a:off x="-2" y="-1"/>
            <a:ext cx="24384001" cy="13716001"/>
          </a:xfrm>
          <a:prstGeom prst="rect">
            <a:avLst/>
          </a:prstGeom>
          <a:ln w="12700">
            <a:miter lim="400000"/>
          </a:ln>
        </p:spPr>
      </p:pic>
      <p:sp>
        <p:nvSpPr>
          <p:cNvPr id="1244" name="Title Text"/>
          <p:cNvSpPr txBox="1">
            <a:spLocks noGrp="1"/>
          </p:cNvSpPr>
          <p:nvPr>
            <p:ph type="title"/>
          </p:nvPr>
        </p:nvSpPr>
        <p:spPr>
          <a:xfrm>
            <a:off x="5213134" y="12440061"/>
            <a:ext cx="13598636" cy="893233"/>
          </a:xfrm>
          <a:prstGeom prst="rect">
            <a:avLst/>
          </a:prstGeom>
        </p:spPr>
        <p:txBody>
          <a:bodyPr anchor="t">
            <a:normAutofit/>
          </a:bodyPr>
          <a:lstStyle>
            <a:lvl1pPr algn="l" defTabSz="1828800">
              <a:lnSpc>
                <a:spcPct val="90000"/>
              </a:lnSpc>
              <a:defRPr sz="3200">
                <a:solidFill>
                  <a:srgbClr val="808080"/>
                </a:solidFill>
              </a:defRPr>
            </a:lvl1pPr>
          </a:lstStyle>
          <a:p>
            <a:r>
              <a:t>Title Text</a:t>
            </a:r>
          </a:p>
        </p:txBody>
      </p:sp>
      <p:pic>
        <p:nvPicPr>
          <p:cNvPr id="1245" name="Picture 5" descr="Picture 5"/>
          <p:cNvPicPr>
            <a:picLocks noChangeAspect="1"/>
          </p:cNvPicPr>
          <p:nvPr/>
        </p:nvPicPr>
        <p:blipFill>
          <a:blip r:embed="rId3"/>
          <a:stretch>
            <a:fillRect/>
          </a:stretch>
        </p:blipFill>
        <p:spPr>
          <a:xfrm>
            <a:off x="148257" y="12265648"/>
            <a:ext cx="1337497" cy="1293897"/>
          </a:xfrm>
          <a:prstGeom prst="rect">
            <a:avLst/>
          </a:prstGeom>
          <a:ln w="12700">
            <a:miter lim="400000"/>
          </a:ln>
        </p:spPr>
      </p:pic>
      <p:pic>
        <p:nvPicPr>
          <p:cNvPr id="1246" name="Image 14" descr="Image 14"/>
          <p:cNvPicPr>
            <a:picLocks noChangeAspect="1"/>
          </p:cNvPicPr>
          <p:nvPr/>
        </p:nvPicPr>
        <p:blipFill>
          <a:blip r:embed="rId4"/>
          <a:stretch>
            <a:fillRect/>
          </a:stretch>
        </p:blipFill>
        <p:spPr>
          <a:xfrm>
            <a:off x="20621105" y="14174385"/>
            <a:ext cx="3543772" cy="1213959"/>
          </a:xfrm>
          <a:prstGeom prst="rect">
            <a:avLst/>
          </a:prstGeom>
          <a:ln w="12700">
            <a:miter lim="400000"/>
          </a:ln>
        </p:spPr>
      </p:pic>
      <p:sp>
        <p:nvSpPr>
          <p:cNvPr id="1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TresVidePetitTitreXXS">
    <p:spTree>
      <p:nvGrpSpPr>
        <p:cNvPr id="1" name=""/>
        <p:cNvGrpSpPr/>
        <p:nvPr/>
      </p:nvGrpSpPr>
      <p:grpSpPr>
        <a:xfrm>
          <a:off x="0" y="0"/>
          <a:ext cx="0" cy="0"/>
          <a:chOff x="0" y="0"/>
          <a:chExt cx="0" cy="0"/>
        </a:xfrm>
      </p:grpSpPr>
      <p:sp>
        <p:nvSpPr>
          <p:cNvPr id="1254" name="Title Text"/>
          <p:cNvSpPr txBox="1">
            <a:spLocks noGrp="1"/>
          </p:cNvSpPr>
          <p:nvPr>
            <p:ph type="title"/>
          </p:nvPr>
        </p:nvSpPr>
        <p:spPr>
          <a:xfrm>
            <a:off x="14808200" y="13360400"/>
            <a:ext cx="9525000" cy="358777"/>
          </a:xfrm>
          <a:prstGeom prst="rect">
            <a:avLst/>
          </a:prstGeom>
        </p:spPr>
        <p:txBody>
          <a:bodyPr lIns="91439" tIns="91439" rIns="91439" bIns="91439">
            <a:normAutofit/>
          </a:bodyPr>
          <a:lstStyle>
            <a:lvl1pPr algn="r" defTabSz="1828800">
              <a:lnSpc>
                <a:spcPct val="90000"/>
              </a:lnSpc>
              <a:defRPr sz="1600">
                <a:solidFill>
                  <a:srgbClr val="808080"/>
                </a:solidFill>
                <a:latin typeface="Wingdings"/>
                <a:ea typeface="Wingdings"/>
                <a:cs typeface="Wingdings"/>
                <a:sym typeface="Wingdings"/>
              </a:defRPr>
            </a:lvl1pPr>
          </a:lstStyle>
          <a:p>
            <a:r>
              <a:t>Title Text</a:t>
            </a:r>
          </a:p>
        </p:txBody>
      </p:sp>
      <p:sp>
        <p:nvSpPr>
          <p:cNvPr id="1255" name="Slide Number"/>
          <p:cNvSpPr txBox="1">
            <a:spLocks noGrp="1"/>
          </p:cNvSpPr>
          <p:nvPr>
            <p:ph type="sldNum" sz="quarter" idx="2"/>
          </p:nvPr>
        </p:nvSpPr>
        <p:spPr>
          <a:xfrm>
            <a:off x="11785600" y="12344400"/>
            <a:ext cx="5689600" cy="736601"/>
          </a:xfrm>
          <a:prstGeom prst="rect">
            <a:avLst/>
          </a:prstGeom>
        </p:spPr>
        <p:txBody>
          <a:bodyPr lIns="91439" tIns="91439" rIns="91439" bIns="91439"/>
          <a:lstStyle>
            <a:lvl1pPr defTabSz="1828800">
              <a:defRPr sz="2400">
                <a:solidFill>
                  <a:srgbClr val="888888"/>
                </a:solidFill>
                <a:latin typeface="+mn-lt"/>
                <a:ea typeface="+mn-ea"/>
                <a:cs typeface="+mn-cs"/>
                <a:sym typeface="Open Sans Bold"/>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7_Diapositive de titre">
    <p:spTree>
      <p:nvGrpSpPr>
        <p:cNvPr id="1" name=""/>
        <p:cNvGrpSpPr/>
        <p:nvPr/>
      </p:nvGrpSpPr>
      <p:grpSpPr>
        <a:xfrm>
          <a:off x="0" y="0"/>
          <a:ext cx="0" cy="0"/>
          <a:chOff x="0" y="0"/>
          <a:chExt cx="0" cy="0"/>
        </a:xfrm>
      </p:grpSpPr>
      <p:sp>
        <p:nvSpPr>
          <p:cNvPr id="1262" name="Rectangle 14"/>
          <p:cNvSpPr/>
          <p:nvPr/>
        </p:nvSpPr>
        <p:spPr>
          <a:xfrm>
            <a:off x="-1" y="-1"/>
            <a:ext cx="24384001" cy="13716001"/>
          </a:xfrm>
          <a:prstGeom prst="rect">
            <a:avLst/>
          </a:prstGeom>
          <a:solidFill>
            <a:srgbClr val="093C7B"/>
          </a:solidFill>
          <a:ln w="25400">
            <a:solidFill>
              <a:srgbClr val="3092B9"/>
            </a:solidFill>
          </a:ln>
        </p:spPr>
        <p:txBody>
          <a:bodyPr lIns="121919" tIns="121919" rIns="121919" bIns="121919" anchor="ctr"/>
          <a:lstStyle/>
          <a:p>
            <a:pPr algn="ctr" defTabSz="2438400">
              <a:spcBef>
                <a:spcPts val="0"/>
              </a:spcBef>
              <a:defRPr sz="3400">
                <a:solidFill>
                  <a:srgbClr val="FFFFFF"/>
                </a:solidFill>
                <a:latin typeface="Helvetica"/>
                <a:ea typeface="Helvetica"/>
                <a:cs typeface="Helvetica"/>
                <a:sym typeface="Helvetica"/>
              </a:defRPr>
            </a:pPr>
            <a:endParaRPr/>
          </a:p>
        </p:txBody>
      </p:sp>
      <p:pic>
        <p:nvPicPr>
          <p:cNvPr id="1263" name="Image 8" descr="Image 8"/>
          <p:cNvPicPr>
            <a:picLocks noChangeAspect="1"/>
          </p:cNvPicPr>
          <p:nvPr/>
        </p:nvPicPr>
        <p:blipFill>
          <a:blip r:embed="rId2"/>
          <a:srcRect b="14650"/>
          <a:stretch>
            <a:fillRect/>
          </a:stretch>
        </p:blipFill>
        <p:spPr>
          <a:xfrm>
            <a:off x="30103" y="-30099"/>
            <a:ext cx="24384001" cy="13746100"/>
          </a:xfrm>
          <a:prstGeom prst="rect">
            <a:avLst/>
          </a:prstGeom>
          <a:ln w="12700">
            <a:miter lim="400000"/>
          </a:ln>
        </p:spPr>
      </p:pic>
      <p:pic>
        <p:nvPicPr>
          <p:cNvPr id="1264" name="Image 11" descr="Image 11"/>
          <p:cNvPicPr>
            <a:picLocks noChangeAspect="1"/>
          </p:cNvPicPr>
          <p:nvPr/>
        </p:nvPicPr>
        <p:blipFill>
          <a:blip r:embed="rId3"/>
          <a:stretch>
            <a:fillRect/>
          </a:stretch>
        </p:blipFill>
        <p:spPr>
          <a:xfrm>
            <a:off x="335255" y="10187368"/>
            <a:ext cx="2035412" cy="3077102"/>
          </a:xfrm>
          <a:prstGeom prst="rect">
            <a:avLst/>
          </a:prstGeom>
          <a:ln w="12700">
            <a:miter lim="400000"/>
          </a:ln>
        </p:spPr>
      </p:pic>
      <p:sp>
        <p:nvSpPr>
          <p:cNvPr id="1265" name="Body Level One…"/>
          <p:cNvSpPr txBox="1">
            <a:spLocks noGrp="1"/>
          </p:cNvSpPr>
          <p:nvPr>
            <p:ph type="body" idx="1"/>
          </p:nvPr>
        </p:nvSpPr>
        <p:spPr>
          <a:xfrm>
            <a:off x="4625426" y="2648674"/>
            <a:ext cx="19507551" cy="10002103"/>
          </a:xfrm>
          <a:prstGeom prst="rect">
            <a:avLst/>
          </a:prstGeom>
        </p:spPr>
        <p:txBody>
          <a:bodyPr>
            <a:normAutofit/>
          </a:bodyPr>
          <a:lstStyle>
            <a:lvl1pPr>
              <a:spcBef>
                <a:spcPts val="1700"/>
              </a:spcBef>
              <a:defRPr sz="7200" b="1">
                <a:solidFill>
                  <a:srgbClr val="FFFFFF"/>
                </a:solidFill>
                <a:latin typeface="Verdana"/>
                <a:ea typeface="Verdana"/>
                <a:cs typeface="Verdana"/>
                <a:sym typeface="Verdana"/>
              </a:defRPr>
            </a:lvl1pPr>
            <a:lvl2pPr>
              <a:spcBef>
                <a:spcPts val="1700"/>
              </a:spcBef>
              <a:defRPr sz="7200" b="1">
                <a:solidFill>
                  <a:srgbClr val="FFFFFF"/>
                </a:solidFill>
                <a:latin typeface="Verdana"/>
                <a:ea typeface="Verdana"/>
                <a:cs typeface="Verdana"/>
                <a:sym typeface="Verdana"/>
              </a:defRPr>
            </a:lvl2pPr>
            <a:lvl3pPr>
              <a:spcBef>
                <a:spcPts val="1700"/>
              </a:spcBef>
              <a:defRPr sz="7200" b="1">
                <a:solidFill>
                  <a:srgbClr val="FFFFFF"/>
                </a:solidFill>
                <a:latin typeface="Verdana"/>
                <a:ea typeface="Verdana"/>
                <a:cs typeface="Verdana"/>
                <a:sym typeface="Verdana"/>
              </a:defRPr>
            </a:lvl3pPr>
            <a:lvl4pPr>
              <a:spcBef>
                <a:spcPts val="1700"/>
              </a:spcBef>
              <a:defRPr sz="7200" b="1">
                <a:solidFill>
                  <a:srgbClr val="FFFFFF"/>
                </a:solidFill>
                <a:latin typeface="Verdana"/>
                <a:ea typeface="Verdana"/>
                <a:cs typeface="Verdana"/>
                <a:sym typeface="Verdana"/>
              </a:defRPr>
            </a:lvl4pPr>
            <a:lvl5pPr>
              <a:spcBef>
                <a:spcPts val="1700"/>
              </a:spcBef>
              <a:defRPr sz="7200" b="1">
                <a:solidFill>
                  <a:srgbClr val="FFFFF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66" name="Title Text"/>
          <p:cNvSpPr txBox="1">
            <a:spLocks noGrp="1"/>
          </p:cNvSpPr>
          <p:nvPr>
            <p:ph type="title"/>
          </p:nvPr>
        </p:nvSpPr>
        <p:spPr>
          <a:xfrm>
            <a:off x="829738" y="299202"/>
            <a:ext cx="23303239" cy="2651126"/>
          </a:xfrm>
          <a:prstGeom prst="rect">
            <a:avLst/>
          </a:prstGeom>
        </p:spPr>
        <p:txBody>
          <a:bodyPr>
            <a:normAutofit/>
          </a:bodyPr>
          <a:lstStyle>
            <a:lvl1pPr algn="l">
              <a:defRPr sz="9600" b="1">
                <a:solidFill>
                  <a:srgbClr val="FFFFFF"/>
                </a:solidFill>
                <a:latin typeface="Verdana"/>
                <a:ea typeface="Verdana"/>
                <a:cs typeface="Verdana"/>
                <a:sym typeface="Verdana"/>
              </a:defRPr>
            </a:lvl1pPr>
          </a:lstStyle>
          <a:p>
            <a:r>
              <a:t>Title Text</a:t>
            </a:r>
          </a:p>
        </p:txBody>
      </p:sp>
      <p:sp>
        <p:nvSpPr>
          <p:cNvPr id="1267"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CARRE/TITREBLANC">
    <p:bg>
      <p:bgPr>
        <a:gradFill flip="none" rotWithShape="1">
          <a:gsLst>
            <a:gs pos="58000">
              <a:srgbClr val="FFFFFF"/>
            </a:gs>
            <a:gs pos="89000">
              <a:srgbClr val="A6A6A6"/>
            </a:gs>
          </a:gsLst>
          <a:lin ang="5400000" scaled="0"/>
        </a:gradFill>
        <a:effectLst/>
      </p:bgPr>
    </p:bg>
    <p:spTree>
      <p:nvGrpSpPr>
        <p:cNvPr id="1" name=""/>
        <p:cNvGrpSpPr/>
        <p:nvPr/>
      </p:nvGrpSpPr>
      <p:grpSpPr>
        <a:xfrm>
          <a:off x="0" y="0"/>
          <a:ext cx="0" cy="0"/>
          <a:chOff x="0" y="0"/>
          <a:chExt cx="0" cy="0"/>
        </a:xfrm>
      </p:grpSpPr>
      <p:pic>
        <p:nvPicPr>
          <p:cNvPr id="1274" name="Image 1" descr="Image 1"/>
          <p:cNvPicPr>
            <a:picLocks noChangeAspect="1"/>
          </p:cNvPicPr>
          <p:nvPr/>
        </p:nvPicPr>
        <p:blipFill>
          <a:blip r:embed="rId2"/>
          <a:srcRect l="24330"/>
          <a:stretch>
            <a:fillRect/>
          </a:stretch>
        </p:blipFill>
        <p:spPr>
          <a:xfrm>
            <a:off x="5855296" y="521295"/>
            <a:ext cx="13249472" cy="12469092"/>
          </a:xfrm>
          <a:prstGeom prst="rect">
            <a:avLst/>
          </a:prstGeom>
          <a:ln w="12700">
            <a:miter lim="400000"/>
          </a:ln>
          <a:effectLst>
            <a:outerShdw blurRad="584200" dist="279400" dir="2700000" rotWithShape="0">
              <a:srgbClr val="333333">
                <a:alpha val="64999"/>
              </a:srgbClr>
            </a:outerShdw>
          </a:effectLst>
        </p:spPr>
      </p:pic>
      <p:sp>
        <p:nvSpPr>
          <p:cNvPr id="1275" name="Title Text"/>
          <p:cNvSpPr txBox="1">
            <a:spLocks noGrp="1"/>
          </p:cNvSpPr>
          <p:nvPr>
            <p:ph type="title"/>
          </p:nvPr>
        </p:nvSpPr>
        <p:spPr>
          <a:xfrm>
            <a:off x="5999309" y="971599"/>
            <a:ext cx="12895055" cy="11359010"/>
          </a:xfrm>
          <a:prstGeom prst="rect">
            <a:avLst/>
          </a:prstGeom>
        </p:spPr>
        <p:txBody>
          <a:bodyPr lIns="0" tIns="0" rIns="0" bIns="0">
            <a:normAutofit/>
          </a:bodyPr>
          <a:lstStyle>
            <a:lvl1pPr defTabSz="1828800">
              <a:lnSpc>
                <a:spcPct val="80000"/>
              </a:lnSpc>
              <a:defRPr sz="23000" b="1" spc="-1360">
                <a:solidFill>
                  <a:srgbClr val="BFBFBF"/>
                </a:solidFill>
                <a:latin typeface="Verdana"/>
                <a:ea typeface="Verdana"/>
                <a:cs typeface="Verdana"/>
                <a:sym typeface="Verdana"/>
              </a:defRPr>
            </a:lvl1pPr>
          </a:lstStyle>
          <a:p>
            <a:r>
              <a:t>Title Text</a:t>
            </a:r>
          </a:p>
        </p:txBody>
      </p:sp>
      <p:pic>
        <p:nvPicPr>
          <p:cNvPr id="1276" name="Image 11" descr="Image 11"/>
          <p:cNvPicPr>
            <a:picLocks noChangeAspect="1"/>
          </p:cNvPicPr>
          <p:nvPr/>
        </p:nvPicPr>
        <p:blipFill>
          <a:blip r:embed="rId3"/>
          <a:stretch>
            <a:fillRect/>
          </a:stretch>
        </p:blipFill>
        <p:spPr>
          <a:xfrm>
            <a:off x="0" y="11059078"/>
            <a:ext cx="1637357" cy="2543061"/>
          </a:xfrm>
          <a:prstGeom prst="rect">
            <a:avLst/>
          </a:prstGeom>
          <a:ln w="12700">
            <a:miter lim="400000"/>
          </a:ln>
        </p:spPr>
      </p:pic>
      <p:sp>
        <p:nvSpPr>
          <p:cNvPr id="1277" name="Slide Number"/>
          <p:cNvSpPr txBox="1">
            <a:spLocks noGrp="1"/>
          </p:cNvSpPr>
          <p:nvPr>
            <p:ph type="sldNum" sz="quarter" idx="2"/>
          </p:nvPr>
        </p:nvSpPr>
        <p:spPr>
          <a:xfrm>
            <a:off x="11887200" y="12344400"/>
            <a:ext cx="4267200" cy="736601"/>
          </a:xfrm>
          <a:prstGeom prst="rect">
            <a:avLst/>
          </a:prstGeom>
        </p:spPr>
        <p:txBody>
          <a:bodyPr lIns="91439" tIns="91439" rIns="91439" bIns="91439"/>
          <a:lstStyle>
            <a:lvl1pPr defTabSz="1828800">
              <a:defRPr sz="2400">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TresVidePetitTitreXXS">
    <p:spTree>
      <p:nvGrpSpPr>
        <p:cNvPr id="1" name=""/>
        <p:cNvGrpSpPr/>
        <p:nvPr/>
      </p:nvGrpSpPr>
      <p:grpSpPr>
        <a:xfrm>
          <a:off x="0" y="0"/>
          <a:ext cx="0" cy="0"/>
          <a:chOff x="0" y="0"/>
          <a:chExt cx="0" cy="0"/>
        </a:xfrm>
      </p:grpSpPr>
      <p:sp>
        <p:nvSpPr>
          <p:cNvPr id="1303" name="Title Text"/>
          <p:cNvSpPr txBox="1">
            <a:spLocks noGrp="1"/>
          </p:cNvSpPr>
          <p:nvPr>
            <p:ph type="title"/>
          </p:nvPr>
        </p:nvSpPr>
        <p:spPr>
          <a:xfrm>
            <a:off x="14808200" y="13360400"/>
            <a:ext cx="9525000" cy="358777"/>
          </a:xfrm>
          <a:prstGeom prst="rect">
            <a:avLst/>
          </a:prstGeom>
        </p:spPr>
        <p:txBody>
          <a:bodyPr lIns="91439" tIns="91439" rIns="91439" bIns="91439">
            <a:normAutofit/>
          </a:bodyPr>
          <a:lstStyle>
            <a:lvl1pPr algn="r" defTabSz="1828800">
              <a:lnSpc>
                <a:spcPct val="90000"/>
              </a:lnSpc>
              <a:defRPr sz="1600">
                <a:solidFill>
                  <a:srgbClr val="808080"/>
                </a:solidFill>
                <a:latin typeface="Wingdings"/>
                <a:ea typeface="Wingdings"/>
                <a:cs typeface="Wingdings"/>
                <a:sym typeface="Wingdings"/>
              </a:defRPr>
            </a:lvl1pPr>
          </a:lstStyle>
          <a:p>
            <a:r>
              <a:t>Title Text</a:t>
            </a:r>
          </a:p>
        </p:txBody>
      </p:sp>
      <p:pic>
        <p:nvPicPr>
          <p:cNvPr id="1304" name="scurond3.png" descr="scurond3.png"/>
          <p:cNvPicPr>
            <a:picLocks noChangeAspect="1"/>
          </p:cNvPicPr>
          <p:nvPr/>
        </p:nvPicPr>
        <p:blipFill>
          <a:blip r:embed="rId2"/>
          <a:stretch>
            <a:fillRect/>
          </a:stretch>
        </p:blipFill>
        <p:spPr>
          <a:xfrm>
            <a:off x="99269" y="14625449"/>
            <a:ext cx="1223861" cy="1195579"/>
          </a:xfrm>
          <a:prstGeom prst="rect">
            <a:avLst/>
          </a:prstGeom>
          <a:ln w="12700">
            <a:miter lim="400000"/>
          </a:ln>
        </p:spPr>
      </p:pic>
      <p:sp>
        <p:nvSpPr>
          <p:cNvPr id="1305" name="Slide Number"/>
          <p:cNvSpPr txBox="1">
            <a:spLocks noGrp="1"/>
          </p:cNvSpPr>
          <p:nvPr>
            <p:ph type="sldNum" sz="quarter" idx="2"/>
          </p:nvPr>
        </p:nvSpPr>
        <p:spPr>
          <a:xfrm>
            <a:off x="11785600" y="12344400"/>
            <a:ext cx="5689600" cy="736601"/>
          </a:xfrm>
          <a:prstGeom prst="rect">
            <a:avLst/>
          </a:prstGeom>
        </p:spPr>
        <p:txBody>
          <a:bodyPr lIns="91439" tIns="91439" rIns="91439" bIns="91439"/>
          <a:lstStyle>
            <a:lvl1pPr defTabSz="1828800">
              <a:defRPr sz="2400">
                <a:solidFill>
                  <a:srgbClr val="888888"/>
                </a:solidFill>
                <a:latin typeface="+mn-lt"/>
                <a:ea typeface="+mn-ea"/>
                <a:cs typeface="+mn-cs"/>
                <a:sym typeface="Open Sans Bold"/>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OMMAIRE2">
    <p:spTree>
      <p:nvGrpSpPr>
        <p:cNvPr id="1" name=""/>
        <p:cNvGrpSpPr/>
        <p:nvPr/>
      </p:nvGrpSpPr>
      <p:grpSpPr>
        <a:xfrm>
          <a:off x="0" y="0"/>
          <a:ext cx="0" cy="0"/>
          <a:chOff x="0" y="0"/>
          <a:chExt cx="0" cy="0"/>
        </a:xfrm>
      </p:grpSpPr>
      <p:sp>
        <p:nvSpPr>
          <p:cNvPr id="131" name="Body Level One…"/>
          <p:cNvSpPr txBox="1">
            <a:spLocks noGrp="1"/>
          </p:cNvSpPr>
          <p:nvPr>
            <p:ph type="body" idx="1"/>
          </p:nvPr>
        </p:nvSpPr>
        <p:spPr>
          <a:xfrm>
            <a:off x="1670247" y="236394"/>
            <a:ext cx="21314837" cy="12341225"/>
          </a:xfrm>
          <a:prstGeom prst="rect">
            <a:avLst/>
          </a:prstGeom>
        </p:spPr>
        <p:txBody>
          <a:bodyPr>
            <a:normAutofit/>
          </a:bodyPr>
          <a:lstStyle>
            <a:lvl1pPr>
              <a:spcBef>
                <a:spcPts val="0"/>
              </a:spcBef>
              <a:defRPr sz="12000">
                <a:solidFill>
                  <a:srgbClr val="373545"/>
                </a:solidFill>
                <a:latin typeface="+mn-lt"/>
                <a:ea typeface="+mn-ea"/>
                <a:cs typeface="+mn-cs"/>
                <a:sym typeface="Open Sans Bold"/>
              </a:defRPr>
            </a:lvl1pPr>
            <a:lvl2pPr>
              <a:spcBef>
                <a:spcPts val="0"/>
              </a:spcBef>
              <a:defRPr sz="12000">
                <a:solidFill>
                  <a:srgbClr val="373545"/>
                </a:solidFill>
                <a:latin typeface="+mn-lt"/>
                <a:ea typeface="+mn-ea"/>
                <a:cs typeface="+mn-cs"/>
                <a:sym typeface="Open Sans Bold"/>
              </a:defRPr>
            </a:lvl2pPr>
            <a:lvl3pPr>
              <a:spcBef>
                <a:spcPts val="0"/>
              </a:spcBef>
              <a:defRPr sz="12000">
                <a:solidFill>
                  <a:srgbClr val="373545"/>
                </a:solidFill>
                <a:latin typeface="+mn-lt"/>
                <a:ea typeface="+mn-ea"/>
                <a:cs typeface="+mn-cs"/>
                <a:sym typeface="Open Sans Bold"/>
              </a:defRPr>
            </a:lvl3pPr>
            <a:lvl4pPr>
              <a:spcBef>
                <a:spcPts val="0"/>
              </a:spcBef>
              <a:defRPr sz="12000">
                <a:solidFill>
                  <a:srgbClr val="373545"/>
                </a:solidFill>
                <a:latin typeface="+mn-lt"/>
                <a:ea typeface="+mn-ea"/>
                <a:cs typeface="+mn-cs"/>
                <a:sym typeface="Open Sans Bold"/>
              </a:defRPr>
            </a:lvl4pPr>
            <a:lvl5pPr>
              <a:spcBef>
                <a:spcPts val="0"/>
              </a:spcBef>
              <a:defRPr sz="12000">
                <a:solidFill>
                  <a:srgbClr val="373545"/>
                </a:solidFill>
                <a:latin typeface="+mn-lt"/>
                <a:ea typeface="+mn-ea"/>
                <a:cs typeface="+mn-cs"/>
                <a:sym typeface="Open Sans Bold"/>
              </a:defRPr>
            </a:lvl5pPr>
          </a:lstStyle>
          <a:p>
            <a:r>
              <a:t>Body Level One</a:t>
            </a:r>
          </a:p>
          <a:p>
            <a:pPr lvl="1"/>
            <a:r>
              <a:t>Body Level Two</a:t>
            </a:r>
          </a:p>
          <a:p>
            <a:pPr lvl="2"/>
            <a:r>
              <a:t>Body Level Three</a:t>
            </a:r>
          </a:p>
          <a:p>
            <a:pPr lvl="3"/>
            <a:r>
              <a:t>Body Level Four</a:t>
            </a:r>
          </a:p>
          <a:p>
            <a:pPr lvl="4"/>
            <a:r>
              <a:t>Body Level Five</a:t>
            </a:r>
          </a:p>
        </p:txBody>
      </p:sp>
      <p:sp>
        <p:nvSpPr>
          <p:cNvPr id="132" name="Title Text"/>
          <p:cNvSpPr txBox="1">
            <a:spLocks noGrp="1"/>
          </p:cNvSpPr>
          <p:nvPr>
            <p:ph type="title"/>
          </p:nvPr>
        </p:nvSpPr>
        <p:spPr>
          <a:xfrm>
            <a:off x="13189528" y="12871181"/>
            <a:ext cx="10723414" cy="521297"/>
          </a:xfrm>
          <a:prstGeom prst="rect">
            <a:avLst/>
          </a:prstGeom>
        </p:spPr>
        <p:txBody>
          <a:bodyPr lIns="0" tIns="0" rIns="0" bIns="0" anchor="t">
            <a:normAutofit/>
          </a:bodyPr>
          <a:lstStyle>
            <a:lvl1pPr algn="r">
              <a:defRPr sz="3200">
                <a:solidFill>
                  <a:srgbClr val="373545"/>
                </a:solidFill>
                <a:latin typeface="Open Sans Regular"/>
                <a:ea typeface="Open Sans Regular"/>
                <a:cs typeface="Open Sans Regular"/>
                <a:sym typeface="Open Sans Regular"/>
              </a:defRPr>
            </a:lvl1pPr>
          </a:lstStyle>
          <a:p>
            <a:r>
              <a:t>Title Text</a:t>
            </a:r>
          </a:p>
        </p:txBody>
      </p:sp>
      <p:sp>
        <p:nvSpPr>
          <p:cNvPr id="133" name="Slide Number"/>
          <p:cNvSpPr txBox="1">
            <a:spLocks noGrp="1"/>
          </p:cNvSpPr>
          <p:nvPr>
            <p:ph type="sldNum" sz="quarter" idx="2"/>
          </p:nvPr>
        </p:nvSpPr>
        <p:spPr>
          <a:xfrm>
            <a:off x="11785599" y="12317730"/>
            <a:ext cx="5689601" cy="789940"/>
          </a:xfrm>
          <a:prstGeom prst="rect">
            <a:avLst/>
          </a:prstGeom>
        </p:spPr>
        <p:txBody>
          <a:bodyPr/>
          <a:lstStyle>
            <a:lvl1pPr>
              <a:defRPr>
                <a:latin typeface="Open Sans Regular"/>
                <a:ea typeface="Open Sans Regular"/>
                <a:cs typeface="Open Sans Regular"/>
                <a:sym typeface="Open Sans Regular"/>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12_Diapositive de titre">
    <p:spTree>
      <p:nvGrpSpPr>
        <p:cNvPr id="1" name=""/>
        <p:cNvGrpSpPr/>
        <p:nvPr/>
      </p:nvGrpSpPr>
      <p:grpSpPr>
        <a:xfrm>
          <a:off x="0" y="0"/>
          <a:ext cx="0" cy="0"/>
          <a:chOff x="0" y="0"/>
          <a:chExt cx="0" cy="0"/>
        </a:xfrm>
      </p:grpSpPr>
      <p:pic>
        <p:nvPicPr>
          <p:cNvPr id="1369" name="Image 18" descr="Image 18"/>
          <p:cNvPicPr>
            <a:picLocks noChangeAspect="1"/>
          </p:cNvPicPr>
          <p:nvPr/>
        </p:nvPicPr>
        <p:blipFill>
          <a:blip r:embed="rId2">
            <a:alphaModFix amt="60000"/>
          </a:blip>
          <a:srcRect t="8989" b="12460"/>
          <a:stretch>
            <a:fillRect/>
          </a:stretch>
        </p:blipFill>
        <p:spPr>
          <a:xfrm>
            <a:off x="-2" y="-1"/>
            <a:ext cx="24384001" cy="13716001"/>
          </a:xfrm>
          <a:prstGeom prst="rect">
            <a:avLst/>
          </a:prstGeom>
          <a:ln w="12700">
            <a:miter lim="400000"/>
          </a:ln>
        </p:spPr>
      </p:pic>
      <p:sp>
        <p:nvSpPr>
          <p:cNvPr id="1370" name="Title Text"/>
          <p:cNvSpPr txBox="1">
            <a:spLocks noGrp="1"/>
          </p:cNvSpPr>
          <p:nvPr>
            <p:ph type="title"/>
          </p:nvPr>
        </p:nvSpPr>
        <p:spPr>
          <a:xfrm>
            <a:off x="5213134" y="12440061"/>
            <a:ext cx="13598636" cy="893233"/>
          </a:xfrm>
          <a:prstGeom prst="rect">
            <a:avLst/>
          </a:prstGeom>
        </p:spPr>
        <p:txBody>
          <a:bodyPr anchor="t">
            <a:normAutofit/>
          </a:bodyPr>
          <a:lstStyle>
            <a:lvl1pPr algn="l" defTabSz="1828800">
              <a:lnSpc>
                <a:spcPct val="90000"/>
              </a:lnSpc>
              <a:defRPr sz="3200">
                <a:solidFill>
                  <a:srgbClr val="808080"/>
                </a:solidFill>
              </a:defRPr>
            </a:lvl1pPr>
          </a:lstStyle>
          <a:p>
            <a:r>
              <a:t>Title Text</a:t>
            </a:r>
          </a:p>
        </p:txBody>
      </p:sp>
      <p:pic>
        <p:nvPicPr>
          <p:cNvPr id="1371" name="Picture 5" descr="Picture 5"/>
          <p:cNvPicPr>
            <a:picLocks noChangeAspect="1"/>
          </p:cNvPicPr>
          <p:nvPr/>
        </p:nvPicPr>
        <p:blipFill>
          <a:blip r:embed="rId3"/>
          <a:stretch>
            <a:fillRect/>
          </a:stretch>
        </p:blipFill>
        <p:spPr>
          <a:xfrm>
            <a:off x="-1121743" y="13637248"/>
            <a:ext cx="1337497" cy="1293897"/>
          </a:xfrm>
          <a:prstGeom prst="rect">
            <a:avLst/>
          </a:prstGeom>
          <a:ln w="12700">
            <a:miter lim="400000"/>
          </a:ln>
        </p:spPr>
      </p:pic>
      <p:pic>
        <p:nvPicPr>
          <p:cNvPr id="1372" name="Image 14" descr="Image 14"/>
          <p:cNvPicPr>
            <a:picLocks noChangeAspect="1"/>
          </p:cNvPicPr>
          <p:nvPr/>
        </p:nvPicPr>
        <p:blipFill>
          <a:blip r:embed="rId4"/>
          <a:stretch>
            <a:fillRect/>
          </a:stretch>
        </p:blipFill>
        <p:spPr>
          <a:xfrm>
            <a:off x="20621105" y="14174385"/>
            <a:ext cx="3543772" cy="1213959"/>
          </a:xfrm>
          <a:prstGeom prst="rect">
            <a:avLst/>
          </a:prstGeom>
          <a:ln w="12700">
            <a:miter lim="400000"/>
          </a:ln>
        </p:spPr>
      </p:pic>
      <p:pic>
        <p:nvPicPr>
          <p:cNvPr id="1373" name="scurond3.png" descr="scurond3.png"/>
          <p:cNvPicPr>
            <a:picLocks noChangeAspect="1"/>
          </p:cNvPicPr>
          <p:nvPr/>
        </p:nvPicPr>
        <p:blipFill>
          <a:blip r:embed="rId5"/>
          <a:stretch>
            <a:fillRect/>
          </a:stretch>
        </p:blipFill>
        <p:spPr>
          <a:xfrm>
            <a:off x="23069" y="14183576"/>
            <a:ext cx="1223861" cy="1195578"/>
          </a:xfrm>
          <a:prstGeom prst="rect">
            <a:avLst/>
          </a:prstGeom>
          <a:ln w="12700">
            <a:miter lim="400000"/>
          </a:ln>
        </p:spPr>
      </p:pic>
      <p:sp>
        <p:nvSpPr>
          <p:cNvPr id="13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TresVidePetitTitreXXS">
    <p:spTree>
      <p:nvGrpSpPr>
        <p:cNvPr id="1" name=""/>
        <p:cNvGrpSpPr/>
        <p:nvPr/>
      </p:nvGrpSpPr>
      <p:grpSpPr>
        <a:xfrm>
          <a:off x="0" y="0"/>
          <a:ext cx="0" cy="0"/>
          <a:chOff x="0" y="0"/>
          <a:chExt cx="0" cy="0"/>
        </a:xfrm>
      </p:grpSpPr>
      <p:sp>
        <p:nvSpPr>
          <p:cNvPr id="1391" name="Title Text"/>
          <p:cNvSpPr txBox="1">
            <a:spLocks noGrp="1"/>
          </p:cNvSpPr>
          <p:nvPr>
            <p:ph type="title"/>
          </p:nvPr>
        </p:nvSpPr>
        <p:spPr>
          <a:xfrm>
            <a:off x="14808200" y="13360400"/>
            <a:ext cx="9525000" cy="358777"/>
          </a:xfrm>
          <a:prstGeom prst="rect">
            <a:avLst/>
          </a:prstGeom>
        </p:spPr>
        <p:txBody>
          <a:bodyPr lIns="91439" tIns="91439" rIns="91439" bIns="91439">
            <a:normAutofit/>
          </a:bodyPr>
          <a:lstStyle>
            <a:lvl1pPr algn="r" defTabSz="1828800">
              <a:lnSpc>
                <a:spcPct val="90000"/>
              </a:lnSpc>
              <a:defRPr sz="1600">
                <a:solidFill>
                  <a:srgbClr val="808080"/>
                </a:solidFill>
                <a:latin typeface="Wingdings"/>
                <a:ea typeface="Wingdings"/>
                <a:cs typeface="Wingdings"/>
                <a:sym typeface="Wingdings"/>
              </a:defRPr>
            </a:lvl1pPr>
          </a:lstStyle>
          <a:p>
            <a:r>
              <a:t>Title Text</a:t>
            </a:r>
          </a:p>
        </p:txBody>
      </p:sp>
      <p:pic>
        <p:nvPicPr>
          <p:cNvPr id="1392" name="Image 12" descr="Image 12"/>
          <p:cNvPicPr>
            <a:picLocks noChangeAspect="1"/>
          </p:cNvPicPr>
          <p:nvPr/>
        </p:nvPicPr>
        <p:blipFill>
          <a:blip r:embed="rId2"/>
          <a:stretch>
            <a:fillRect/>
          </a:stretch>
        </p:blipFill>
        <p:spPr>
          <a:xfrm>
            <a:off x="211665" y="12527494"/>
            <a:ext cx="939801" cy="939801"/>
          </a:xfrm>
          <a:prstGeom prst="rect">
            <a:avLst/>
          </a:prstGeom>
          <a:ln w="12700">
            <a:miter lim="400000"/>
          </a:ln>
        </p:spPr>
      </p:pic>
      <p:pic>
        <p:nvPicPr>
          <p:cNvPr id="1393" name="act think impact 1.png" descr="act think impact 1.png"/>
          <p:cNvPicPr>
            <a:picLocks noChangeAspect="1"/>
          </p:cNvPicPr>
          <p:nvPr/>
        </p:nvPicPr>
        <p:blipFill>
          <a:blip r:embed="rId3"/>
          <a:stretch>
            <a:fillRect/>
          </a:stretch>
        </p:blipFill>
        <p:spPr>
          <a:xfrm>
            <a:off x="1286932" y="12658727"/>
            <a:ext cx="4811175" cy="641491"/>
          </a:xfrm>
          <a:prstGeom prst="rect">
            <a:avLst/>
          </a:prstGeom>
          <a:ln w="12700">
            <a:miter lim="400000"/>
          </a:ln>
        </p:spPr>
      </p:pic>
      <p:sp>
        <p:nvSpPr>
          <p:cNvPr id="1394" name="Slide Number"/>
          <p:cNvSpPr txBox="1">
            <a:spLocks noGrp="1"/>
          </p:cNvSpPr>
          <p:nvPr>
            <p:ph type="sldNum" sz="quarter" idx="2"/>
          </p:nvPr>
        </p:nvSpPr>
        <p:spPr>
          <a:xfrm>
            <a:off x="11785600" y="12344400"/>
            <a:ext cx="5689600" cy="736601"/>
          </a:xfrm>
          <a:prstGeom prst="rect">
            <a:avLst/>
          </a:prstGeom>
        </p:spPr>
        <p:txBody>
          <a:bodyPr lIns="91439" tIns="91439" rIns="91439" bIns="91439"/>
          <a:lstStyle>
            <a:lvl1pPr defTabSz="1828800">
              <a:defRPr sz="2400">
                <a:solidFill>
                  <a:srgbClr val="888888"/>
                </a:solidFill>
                <a:latin typeface="+mn-lt"/>
                <a:ea typeface="+mn-ea"/>
                <a:cs typeface="+mn-cs"/>
                <a:sym typeface="Open Sans Bold"/>
              </a:defRPr>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TextePLUS3">
    <p:spTree>
      <p:nvGrpSpPr>
        <p:cNvPr id="1" name=""/>
        <p:cNvGrpSpPr/>
        <p:nvPr/>
      </p:nvGrpSpPr>
      <p:grpSpPr>
        <a:xfrm>
          <a:off x="0" y="0"/>
          <a:ext cx="0" cy="0"/>
          <a:chOff x="0" y="0"/>
          <a:chExt cx="0" cy="0"/>
        </a:xfrm>
      </p:grpSpPr>
      <p:sp>
        <p:nvSpPr>
          <p:cNvPr id="1410" name="Title Text"/>
          <p:cNvSpPr txBox="1">
            <a:spLocks noGrp="1"/>
          </p:cNvSpPr>
          <p:nvPr>
            <p:ph type="title"/>
          </p:nvPr>
        </p:nvSpPr>
        <p:spPr>
          <a:xfrm>
            <a:off x="421613" y="355600"/>
            <a:ext cx="22273287" cy="12308946"/>
          </a:xfrm>
          <a:prstGeom prst="rect">
            <a:avLst/>
          </a:prstGeom>
          <a:solidFill>
            <a:srgbClr val="FFFFFF"/>
          </a:solidFill>
        </p:spPr>
        <p:txBody>
          <a:bodyPr lIns="50800" tIns="50800" rIns="50800" bIns="50800" anchor="t">
            <a:normAutofit/>
          </a:bodyPr>
          <a:lstStyle>
            <a:lvl1pPr algn="l" defTabSz="825500">
              <a:lnSpc>
                <a:spcPct val="80000"/>
              </a:lnSpc>
              <a:defRPr sz="20700">
                <a:blipFill rotWithShape="1">
                  <a:blip r:embed="rId2"/>
                  <a:srcRect/>
                  <a:tile tx="0" ty="0" sx="100000" sy="100000" flip="none" algn="tl"/>
                </a:blipFill>
                <a:latin typeface="+mn-lt"/>
                <a:ea typeface="+mn-ea"/>
                <a:cs typeface="+mn-cs"/>
                <a:sym typeface="Open Sans Bold"/>
              </a:defRPr>
            </a:lvl1pPr>
          </a:lstStyle>
          <a:p>
            <a:pPr>
              <a:defRPr>
                <a:blipFill rotWithShape="1">
                  <a:blip r:embed="rId2"/>
                  <a:srcRect/>
                  <a:tile tx="0" ty="0" sx="100000" sy="100000" flip="none" algn="tl"/>
                </a:blipFill>
              </a:defRPr>
            </a:pPr>
            <a:r>
              <a:rPr>
                <a:blipFill rotWithShape="1">
                  <a:blip r:embed="rId2"/>
                  <a:srcRect/>
                  <a:tile tx="0" ty="0" sx="100000" sy="100000" flip="none" algn="tl"/>
                </a:blipFill>
              </a:rPr>
              <a:t>Title Text</a:t>
            </a:r>
          </a:p>
        </p:txBody>
      </p:sp>
      <p:sp>
        <p:nvSpPr>
          <p:cNvPr id="1411" name="Slide Number"/>
          <p:cNvSpPr txBox="1">
            <a:spLocks noGrp="1"/>
          </p:cNvSpPr>
          <p:nvPr>
            <p:ph type="sldNum" sz="quarter" idx="2"/>
          </p:nvPr>
        </p:nvSpPr>
        <p:spPr>
          <a:xfrm>
            <a:off x="11756727" y="13081000"/>
            <a:ext cx="857846" cy="444500"/>
          </a:xfrm>
          <a:prstGeom prst="rect">
            <a:avLst/>
          </a:prstGeom>
        </p:spPr>
        <p:txBody>
          <a:bodyPr lIns="50800" tIns="50800" rIns="50800" bIns="50800" anchor="t"/>
          <a:lstStyle>
            <a:lvl1pPr algn="ctr" defTabSz="825500">
              <a:defRPr sz="2400">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Page de fin">
    <p:bg>
      <p:bgPr>
        <a:solidFill>
          <a:srgbClr val="2E4C9C"/>
        </a:solidFill>
        <a:effectLst/>
      </p:bgPr>
    </p:bg>
    <p:spTree>
      <p:nvGrpSpPr>
        <p:cNvPr id="1" name=""/>
        <p:cNvGrpSpPr/>
        <p:nvPr/>
      </p:nvGrpSpPr>
      <p:grpSpPr>
        <a:xfrm>
          <a:off x="0" y="0"/>
          <a:ext cx="0" cy="0"/>
          <a:chOff x="0" y="0"/>
          <a:chExt cx="0" cy="0"/>
        </a:xfrm>
      </p:grpSpPr>
      <p:sp>
        <p:nvSpPr>
          <p:cNvPr id="1418" name="ZoneTexte 1">
            <a:hlinkClick r:id="rId2"/>
          </p:cNvPr>
          <p:cNvSpPr txBox="1"/>
          <p:nvPr/>
        </p:nvSpPr>
        <p:spPr>
          <a:xfrm>
            <a:off x="5829241" y="10827843"/>
            <a:ext cx="8781537" cy="204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1828800">
              <a:spcBef>
                <a:spcPts val="0"/>
              </a:spcBef>
              <a:defRPr sz="2000">
                <a:solidFill>
                  <a:srgbClr val="FFFFFF"/>
                </a:solidFill>
                <a:latin typeface="Wingdings"/>
                <a:ea typeface="Wingdings"/>
                <a:cs typeface="Wingdings"/>
                <a:sym typeface="Wingdings"/>
              </a:defRPr>
            </a:pPr>
            <a:r>
              <a:t>12 rue Pierre Sémard</a:t>
            </a:r>
          </a:p>
          <a:p>
            <a:pPr defTabSz="1828800">
              <a:spcBef>
                <a:spcPts val="0"/>
              </a:spcBef>
              <a:defRPr sz="2000">
                <a:solidFill>
                  <a:srgbClr val="FFFFFF"/>
                </a:solidFill>
                <a:latin typeface="Wingdings"/>
                <a:ea typeface="Wingdings"/>
                <a:cs typeface="Wingdings"/>
                <a:sym typeface="Wingdings"/>
              </a:defRPr>
            </a:pPr>
            <a:r>
              <a:t>38000 Grenoble – France</a:t>
            </a:r>
          </a:p>
          <a:p>
            <a:pPr defTabSz="1828800">
              <a:spcBef>
                <a:spcPts val="0"/>
              </a:spcBef>
              <a:defRPr sz="2000">
                <a:solidFill>
                  <a:srgbClr val="FFFFFF"/>
                </a:solidFill>
                <a:latin typeface="Wingdings"/>
                <a:ea typeface="Wingdings"/>
                <a:cs typeface="Wingdings"/>
                <a:sym typeface="Wingdings"/>
              </a:defRPr>
            </a:pPr>
            <a:r>
              <a:t>+33 4 76 70 60 60</a:t>
            </a:r>
          </a:p>
          <a:p>
            <a:pPr defTabSz="1828800">
              <a:spcBef>
                <a:spcPts val="0"/>
              </a:spcBef>
              <a:defRPr sz="2000">
                <a:solidFill>
                  <a:srgbClr val="FFFFFF"/>
                </a:solidFill>
                <a:latin typeface="Wingdings"/>
                <a:ea typeface="Wingdings"/>
                <a:cs typeface="Wingdings"/>
                <a:sym typeface="Wingdings"/>
              </a:defRPr>
            </a:pPr>
            <a:r>
              <a:t>info@grenoble-em.com</a:t>
            </a:r>
          </a:p>
          <a:p>
            <a:pPr defTabSz="1828800">
              <a:spcBef>
                <a:spcPts val="0"/>
              </a:spcBef>
              <a:defRPr sz="2000">
                <a:solidFill>
                  <a:srgbClr val="FFFFFF"/>
                </a:solidFill>
                <a:latin typeface="Wingdings"/>
                <a:ea typeface="Wingdings"/>
                <a:cs typeface="Wingdings"/>
                <a:sym typeface="Wingdings"/>
              </a:defRPr>
            </a:pPr>
            <a:endParaRPr/>
          </a:p>
          <a:p>
            <a:pPr defTabSz="1828800">
              <a:spcBef>
                <a:spcPts val="0"/>
              </a:spcBef>
              <a:defRPr sz="2400">
                <a:solidFill>
                  <a:srgbClr val="FFFFFF"/>
                </a:solidFill>
                <a:latin typeface="Wingdings"/>
                <a:ea typeface="Wingdings"/>
                <a:cs typeface="Wingdings"/>
                <a:sym typeface="Wingdings"/>
              </a:defRPr>
            </a:pPr>
            <a:r>
              <a:t>grenoble-em.com</a:t>
            </a:r>
            <a:r>
              <a:rPr sz="2000"/>
              <a:t> </a:t>
            </a:r>
          </a:p>
        </p:txBody>
      </p:sp>
      <p:pic>
        <p:nvPicPr>
          <p:cNvPr id="1419" name="Image 5" descr="Image 5"/>
          <p:cNvPicPr>
            <a:picLocks noChangeAspect="1"/>
          </p:cNvPicPr>
          <p:nvPr/>
        </p:nvPicPr>
        <p:blipFill>
          <a:blip r:embed="rId3"/>
          <a:stretch>
            <a:fillRect/>
          </a:stretch>
        </p:blipFill>
        <p:spPr>
          <a:xfrm>
            <a:off x="10828956" y="12096099"/>
            <a:ext cx="1728001" cy="674837"/>
          </a:xfrm>
          <a:prstGeom prst="rect">
            <a:avLst/>
          </a:prstGeom>
          <a:ln w="12700">
            <a:miter lim="400000"/>
          </a:ln>
        </p:spPr>
      </p:pic>
      <p:sp>
        <p:nvSpPr>
          <p:cNvPr id="1420" name="Connecteur droit 7"/>
          <p:cNvSpPr/>
          <p:nvPr/>
        </p:nvSpPr>
        <p:spPr>
          <a:xfrm>
            <a:off x="5829241" y="10285463"/>
            <a:ext cx="3355855" cy="1"/>
          </a:xfrm>
          <a:prstGeom prst="line">
            <a:avLst/>
          </a:prstGeom>
          <a:ln w="152400">
            <a:solidFill>
              <a:srgbClr val="FFFFFF"/>
            </a:solidFill>
            <a:miter/>
          </a:ln>
        </p:spPr>
        <p:txBody>
          <a:bodyPr tIns="91439" bIns="91439"/>
          <a:lstStyle/>
          <a:p>
            <a:pPr defTabSz="1828800">
              <a:spcBef>
                <a:spcPts val="0"/>
              </a:spcBef>
              <a:defRPr sz="3600">
                <a:solidFill>
                  <a:srgbClr val="000000"/>
                </a:solidFill>
                <a:latin typeface="Wingdings"/>
                <a:ea typeface="Wingdings"/>
                <a:cs typeface="Wingdings"/>
                <a:sym typeface="Wingdings"/>
              </a:defRPr>
            </a:pPr>
            <a:endParaRPr/>
          </a:p>
        </p:txBody>
      </p:sp>
      <p:sp>
        <p:nvSpPr>
          <p:cNvPr id="1421" name="Connecteur droit 8"/>
          <p:cNvSpPr/>
          <p:nvPr/>
        </p:nvSpPr>
        <p:spPr>
          <a:xfrm>
            <a:off x="10828956" y="10285465"/>
            <a:ext cx="4320000" cy="1"/>
          </a:xfrm>
          <a:prstGeom prst="line">
            <a:avLst/>
          </a:prstGeom>
          <a:ln w="152400">
            <a:solidFill>
              <a:srgbClr val="FFFFFF"/>
            </a:solidFill>
            <a:miter/>
          </a:ln>
        </p:spPr>
        <p:txBody>
          <a:bodyPr tIns="91439" bIns="91439"/>
          <a:lstStyle/>
          <a:p>
            <a:pPr defTabSz="1828800">
              <a:spcBef>
                <a:spcPts val="0"/>
              </a:spcBef>
              <a:defRPr sz="3600">
                <a:solidFill>
                  <a:srgbClr val="000000"/>
                </a:solidFill>
                <a:latin typeface="Wingdings"/>
                <a:ea typeface="Wingdings"/>
                <a:cs typeface="Wingdings"/>
                <a:sym typeface="Wingdings"/>
              </a:defRPr>
            </a:pPr>
            <a:endParaRPr/>
          </a:p>
        </p:txBody>
      </p:sp>
      <p:pic>
        <p:nvPicPr>
          <p:cNvPr id="1422" name="Image 12" descr="Image 12"/>
          <p:cNvPicPr>
            <a:picLocks noChangeAspect="1"/>
          </p:cNvPicPr>
          <p:nvPr/>
        </p:nvPicPr>
        <p:blipFill>
          <a:blip r:embed="rId4"/>
          <a:stretch>
            <a:fillRect/>
          </a:stretch>
        </p:blipFill>
        <p:spPr>
          <a:xfrm>
            <a:off x="1109862" y="7707510"/>
            <a:ext cx="2839306" cy="5040001"/>
          </a:xfrm>
          <a:prstGeom prst="rect">
            <a:avLst/>
          </a:prstGeom>
          <a:ln w="12700">
            <a:miter lim="400000"/>
          </a:ln>
        </p:spPr>
      </p:pic>
      <p:pic>
        <p:nvPicPr>
          <p:cNvPr id="1423" name="Image 15" descr="Image 15"/>
          <p:cNvPicPr>
            <a:picLocks noChangeAspect="1"/>
          </p:cNvPicPr>
          <p:nvPr/>
        </p:nvPicPr>
        <p:blipFill>
          <a:blip r:embed="rId5"/>
          <a:stretch>
            <a:fillRect/>
          </a:stretch>
        </p:blipFill>
        <p:spPr>
          <a:xfrm>
            <a:off x="19270540" y="10235745"/>
            <a:ext cx="4176001" cy="2872977"/>
          </a:xfrm>
          <a:prstGeom prst="rect">
            <a:avLst/>
          </a:prstGeom>
          <a:ln w="12700">
            <a:miter lim="400000"/>
          </a:ln>
        </p:spPr>
      </p:pic>
      <p:pic>
        <p:nvPicPr>
          <p:cNvPr id="1424" name="Image 3" descr="Image 3"/>
          <p:cNvPicPr>
            <a:picLocks noChangeAspect="1"/>
          </p:cNvPicPr>
          <p:nvPr/>
        </p:nvPicPr>
        <p:blipFill>
          <a:blip r:embed="rId6"/>
          <a:stretch>
            <a:fillRect/>
          </a:stretch>
        </p:blipFill>
        <p:spPr>
          <a:xfrm>
            <a:off x="10828956" y="10749566"/>
            <a:ext cx="4320000" cy="643669"/>
          </a:xfrm>
          <a:prstGeom prst="rect">
            <a:avLst/>
          </a:prstGeom>
          <a:ln w="12700">
            <a:miter lim="400000"/>
          </a:ln>
        </p:spPr>
      </p:pic>
      <p:sp>
        <p:nvSpPr>
          <p:cNvPr id="1425" name="Slide Number"/>
          <p:cNvSpPr txBox="1">
            <a:spLocks noGrp="1"/>
          </p:cNvSpPr>
          <p:nvPr>
            <p:ph type="sldNum" sz="quarter" idx="2"/>
          </p:nvPr>
        </p:nvSpPr>
        <p:spPr>
          <a:xfrm>
            <a:off x="11785600" y="12344400"/>
            <a:ext cx="5689600" cy="736601"/>
          </a:xfrm>
          <a:prstGeom prst="rect">
            <a:avLst/>
          </a:prstGeom>
        </p:spPr>
        <p:txBody>
          <a:bodyPr lIns="91439" tIns="91439" rIns="91439" bIns="91439"/>
          <a:lstStyle>
            <a:lvl1pPr defTabSz="1828800">
              <a:defRPr sz="2400">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Photo + texte">
    <p:spTree>
      <p:nvGrpSpPr>
        <p:cNvPr id="1" name=""/>
        <p:cNvGrpSpPr/>
        <p:nvPr/>
      </p:nvGrpSpPr>
      <p:grpSpPr>
        <a:xfrm>
          <a:off x="0" y="0"/>
          <a:ext cx="0" cy="0"/>
          <a:chOff x="0" y="0"/>
          <a:chExt cx="0" cy="0"/>
        </a:xfrm>
      </p:grpSpPr>
      <p:pic>
        <p:nvPicPr>
          <p:cNvPr id="1432" name="Image 1" descr="Image 1"/>
          <p:cNvPicPr>
            <a:picLocks noChangeAspect="1"/>
          </p:cNvPicPr>
          <p:nvPr/>
        </p:nvPicPr>
        <p:blipFill>
          <a:blip r:embed="rId2"/>
          <a:stretch>
            <a:fillRect/>
          </a:stretch>
        </p:blipFill>
        <p:spPr>
          <a:xfrm>
            <a:off x="15841014" y="528163"/>
            <a:ext cx="7956055" cy="2115704"/>
          </a:xfrm>
          <a:prstGeom prst="rect">
            <a:avLst/>
          </a:prstGeom>
          <a:ln w="12700">
            <a:miter lim="400000"/>
          </a:ln>
        </p:spPr>
      </p:pic>
      <p:sp>
        <p:nvSpPr>
          <p:cNvPr id="1433" name="Espace réservé pour une image  4"/>
          <p:cNvSpPr>
            <a:spLocks noGrp="1"/>
          </p:cNvSpPr>
          <p:nvPr>
            <p:ph type="pic" idx="21"/>
          </p:nvPr>
        </p:nvSpPr>
        <p:spPr>
          <a:xfrm>
            <a:off x="0" y="0"/>
            <a:ext cx="12192000" cy="13716000"/>
          </a:xfrm>
          <a:prstGeom prst="rect">
            <a:avLst/>
          </a:prstGeom>
        </p:spPr>
        <p:txBody>
          <a:bodyPr lIns="91439" tIns="45719" rIns="91439" bIns="45719"/>
          <a:lstStyle/>
          <a:p>
            <a:endParaRPr/>
          </a:p>
        </p:txBody>
      </p:sp>
      <p:sp>
        <p:nvSpPr>
          <p:cNvPr id="1434" name="Body Level One…"/>
          <p:cNvSpPr txBox="1">
            <a:spLocks noGrp="1"/>
          </p:cNvSpPr>
          <p:nvPr>
            <p:ph type="body" sz="half" idx="1" hasCustomPrompt="1"/>
          </p:nvPr>
        </p:nvSpPr>
        <p:spPr>
          <a:xfrm>
            <a:off x="13313604" y="4067031"/>
            <a:ext cx="9990397" cy="8568969"/>
          </a:xfrm>
          <a:prstGeom prst="rect">
            <a:avLst/>
          </a:prstGeom>
        </p:spPr>
        <p:txBody>
          <a:bodyPr lIns="0" tIns="0" rIns="0" bIns="0">
            <a:normAutofit/>
          </a:bodyPr>
          <a:lstStyle>
            <a:lvl1pPr defTabSz="1828800">
              <a:lnSpc>
                <a:spcPct val="90000"/>
              </a:lnSpc>
              <a:spcBef>
                <a:spcPts val="2000"/>
              </a:spcBef>
              <a:defRPr sz="3600">
                <a:latin typeface="Wingdings"/>
                <a:ea typeface="Wingdings"/>
                <a:cs typeface="Wingdings"/>
                <a:sym typeface="Wingdings"/>
              </a:defRPr>
            </a:lvl1pPr>
            <a:lvl2pPr indent="0" defTabSz="1828800">
              <a:lnSpc>
                <a:spcPct val="90000"/>
              </a:lnSpc>
              <a:spcBef>
                <a:spcPts val="2000"/>
              </a:spcBef>
              <a:defRPr sz="3600">
                <a:latin typeface="Wingdings"/>
                <a:ea typeface="Wingdings"/>
                <a:cs typeface="Wingdings"/>
                <a:sym typeface="Wingdings"/>
              </a:defRPr>
            </a:lvl2pPr>
            <a:lvl3pPr indent="0" defTabSz="1828800">
              <a:lnSpc>
                <a:spcPct val="90000"/>
              </a:lnSpc>
              <a:spcBef>
                <a:spcPts val="2000"/>
              </a:spcBef>
              <a:defRPr sz="3600">
                <a:latin typeface="Wingdings"/>
                <a:ea typeface="Wingdings"/>
                <a:cs typeface="Wingdings"/>
                <a:sym typeface="Wingdings"/>
              </a:defRPr>
            </a:lvl3pPr>
            <a:lvl4pPr indent="1371600" defTabSz="1828800">
              <a:lnSpc>
                <a:spcPct val="90000"/>
              </a:lnSpc>
              <a:spcBef>
                <a:spcPts val="2000"/>
              </a:spcBef>
              <a:defRPr sz="3600">
                <a:latin typeface="Wingdings"/>
                <a:ea typeface="Wingdings"/>
                <a:cs typeface="Wingdings"/>
                <a:sym typeface="Wingdings"/>
              </a:defRPr>
            </a:lvl4pPr>
            <a:lvl5pPr indent="1828800" defTabSz="1828800">
              <a:lnSpc>
                <a:spcPct val="90000"/>
              </a:lnSpc>
              <a:spcBef>
                <a:spcPts val="2000"/>
              </a:spcBef>
              <a:defRPr sz="3600">
                <a:latin typeface="Wingdings"/>
                <a:ea typeface="Wingdings"/>
                <a:cs typeface="Wingdings"/>
                <a:sym typeface="Wingdings"/>
              </a:defRPr>
            </a:lvl5pPr>
          </a:lstStyle>
          <a:p>
            <a:r>
              <a:t>Texte courant Arial 18pt</a:t>
            </a:r>
          </a:p>
          <a:p>
            <a:pPr lvl="1"/>
            <a:endParaRPr/>
          </a:p>
          <a:p>
            <a:pPr lvl="2"/>
            <a:endParaRPr/>
          </a:p>
          <a:p>
            <a:pPr lvl="3"/>
            <a:endParaRPr/>
          </a:p>
          <a:p>
            <a:pPr lvl="4"/>
            <a:endParaRPr/>
          </a:p>
        </p:txBody>
      </p:sp>
      <p:sp>
        <p:nvSpPr>
          <p:cNvPr id="1435" name="Title Text"/>
          <p:cNvSpPr txBox="1">
            <a:spLocks noGrp="1"/>
          </p:cNvSpPr>
          <p:nvPr>
            <p:ph type="title"/>
          </p:nvPr>
        </p:nvSpPr>
        <p:spPr>
          <a:xfrm>
            <a:off x="13323698" y="1074865"/>
            <a:ext cx="9980303" cy="1938993"/>
          </a:xfrm>
          <a:prstGeom prst="rect">
            <a:avLst/>
          </a:prstGeom>
        </p:spPr>
        <p:txBody>
          <a:bodyPr lIns="0" tIns="0" rIns="0" bIns="0" anchor="t">
            <a:normAutofit/>
          </a:bodyPr>
          <a:lstStyle>
            <a:lvl1pPr algn="l" defTabSz="1828800">
              <a:lnSpc>
                <a:spcPct val="90000"/>
              </a:lnSpc>
              <a:defRPr sz="7000" cap="all">
                <a:latin typeface="Wingdings"/>
                <a:ea typeface="Wingdings"/>
                <a:cs typeface="Wingdings"/>
                <a:sym typeface="Wingdings"/>
              </a:defRPr>
            </a:lvl1pPr>
          </a:lstStyle>
          <a:p>
            <a:r>
              <a:t>Title Text</a:t>
            </a:r>
          </a:p>
        </p:txBody>
      </p:sp>
      <p:pic>
        <p:nvPicPr>
          <p:cNvPr id="1436" name="Image 6" descr="Image 6"/>
          <p:cNvPicPr>
            <a:picLocks noChangeAspect="1"/>
          </p:cNvPicPr>
          <p:nvPr/>
        </p:nvPicPr>
        <p:blipFill>
          <a:blip r:embed="rId3"/>
          <a:stretch>
            <a:fillRect/>
          </a:stretch>
        </p:blipFill>
        <p:spPr>
          <a:xfrm>
            <a:off x="359556" y="12635997"/>
            <a:ext cx="720001" cy="720001"/>
          </a:xfrm>
          <a:prstGeom prst="rect">
            <a:avLst/>
          </a:prstGeom>
          <a:ln w="12700">
            <a:miter lim="400000"/>
          </a:ln>
        </p:spPr>
      </p:pic>
      <p:sp>
        <p:nvSpPr>
          <p:cNvPr id="1437" name="Slide Number"/>
          <p:cNvSpPr txBox="1">
            <a:spLocks noGrp="1"/>
          </p:cNvSpPr>
          <p:nvPr>
            <p:ph type="sldNum" sz="quarter" idx="2"/>
          </p:nvPr>
        </p:nvSpPr>
        <p:spPr>
          <a:xfrm>
            <a:off x="23133942" y="12908140"/>
            <a:ext cx="880171" cy="393701"/>
          </a:xfrm>
          <a:prstGeom prst="rect">
            <a:avLst/>
          </a:prstGeom>
        </p:spPr>
        <p:txBody>
          <a:bodyPr lIns="0" tIns="0" rIns="0" bIns="0" anchor="t"/>
          <a:lstStyle>
            <a:lvl1pPr defTabSz="1828800">
              <a:defRPr sz="2800">
                <a:latin typeface="Wingdings"/>
                <a:ea typeface="Wingdings"/>
                <a:cs typeface="Wingdings"/>
                <a:sym typeface="Wingdings"/>
              </a:defRPr>
            </a:lvl1pPr>
          </a:lstStyle>
          <a:p>
            <a:fld id="{86CB4B4D-7CA3-9044-876B-883B54F8677D}" type="slidenum">
              <a:t>‹#›</a:t>
            </a:fld>
            <a:endParaRPr/>
          </a:p>
        </p:txBody>
      </p:sp>
      <p:pic>
        <p:nvPicPr>
          <p:cNvPr id="1438" name="Image 9" descr="Image 9"/>
          <p:cNvPicPr>
            <a:picLocks noChangeAspect="1"/>
          </p:cNvPicPr>
          <p:nvPr/>
        </p:nvPicPr>
        <p:blipFill>
          <a:blip r:embed="rId4"/>
          <a:stretch>
            <a:fillRect/>
          </a:stretch>
        </p:blipFill>
        <p:spPr>
          <a:xfrm>
            <a:off x="9475112" y="12633514"/>
            <a:ext cx="2716889" cy="722485"/>
          </a:xfrm>
          <a:prstGeom prst="rect">
            <a:avLst/>
          </a:prstGeom>
          <a:ln w="12700">
            <a:miter lim="400000"/>
          </a:ln>
        </p:spPr>
      </p:pic>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pic>
        <p:nvPicPr>
          <p:cNvPr id="1445" name="Image 1" descr="Image 1"/>
          <p:cNvPicPr>
            <a:picLocks noChangeAspect="1"/>
          </p:cNvPicPr>
          <p:nvPr/>
        </p:nvPicPr>
        <p:blipFill>
          <a:blip r:embed="rId2"/>
          <a:stretch>
            <a:fillRect/>
          </a:stretch>
        </p:blipFill>
        <p:spPr>
          <a:xfrm>
            <a:off x="15841014" y="528163"/>
            <a:ext cx="7956055" cy="2115704"/>
          </a:xfrm>
          <a:prstGeom prst="rect">
            <a:avLst/>
          </a:prstGeom>
          <a:ln w="12700">
            <a:miter lim="400000"/>
          </a:ln>
        </p:spPr>
      </p:pic>
      <p:pic>
        <p:nvPicPr>
          <p:cNvPr id="1446" name="Image 3" descr="Image 3"/>
          <p:cNvPicPr>
            <a:picLocks noChangeAspect="1"/>
          </p:cNvPicPr>
          <p:nvPr/>
        </p:nvPicPr>
        <p:blipFill>
          <a:blip r:embed="rId3"/>
          <a:stretch>
            <a:fillRect/>
          </a:stretch>
        </p:blipFill>
        <p:spPr>
          <a:xfrm>
            <a:off x="359556" y="12635997"/>
            <a:ext cx="720001" cy="720001"/>
          </a:xfrm>
          <a:prstGeom prst="rect">
            <a:avLst/>
          </a:prstGeom>
          <a:ln w="12700">
            <a:miter lim="400000"/>
          </a:ln>
        </p:spPr>
      </p:pic>
      <p:sp>
        <p:nvSpPr>
          <p:cNvPr id="1447" name="Slide Number"/>
          <p:cNvSpPr txBox="1">
            <a:spLocks noGrp="1"/>
          </p:cNvSpPr>
          <p:nvPr>
            <p:ph type="sldNum" sz="quarter" idx="2"/>
          </p:nvPr>
        </p:nvSpPr>
        <p:spPr>
          <a:xfrm>
            <a:off x="23133942" y="12908140"/>
            <a:ext cx="880171" cy="393701"/>
          </a:xfrm>
          <a:prstGeom prst="rect">
            <a:avLst/>
          </a:prstGeom>
        </p:spPr>
        <p:txBody>
          <a:bodyPr lIns="0" tIns="0" rIns="0" bIns="0" anchor="t"/>
          <a:lstStyle>
            <a:lvl1pPr defTabSz="1828800">
              <a:defRPr sz="2800">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VIDE5b">
    <p:spTree>
      <p:nvGrpSpPr>
        <p:cNvPr id="1" name=""/>
        <p:cNvGrpSpPr/>
        <p:nvPr/>
      </p:nvGrpSpPr>
      <p:grpSpPr>
        <a:xfrm>
          <a:off x="0" y="0"/>
          <a:ext cx="0" cy="0"/>
          <a:chOff x="0" y="0"/>
          <a:chExt cx="0" cy="0"/>
        </a:xfrm>
      </p:grpSpPr>
      <p:pic>
        <p:nvPicPr>
          <p:cNvPr id="1454" name="GEMB copy.png" descr="GEMB copy.png"/>
          <p:cNvPicPr>
            <a:picLocks noChangeAspect="1"/>
          </p:cNvPicPr>
          <p:nvPr/>
        </p:nvPicPr>
        <p:blipFill>
          <a:blip r:embed="rId2"/>
          <a:stretch>
            <a:fillRect/>
          </a:stretch>
        </p:blipFill>
        <p:spPr>
          <a:xfrm>
            <a:off x="258655" y="12503856"/>
            <a:ext cx="1052479" cy="1015659"/>
          </a:xfrm>
          <a:prstGeom prst="rect">
            <a:avLst/>
          </a:prstGeom>
          <a:ln w="12700">
            <a:miter lim="400000"/>
          </a:ln>
        </p:spPr>
      </p:pic>
      <p:pic>
        <p:nvPicPr>
          <p:cNvPr id="1455" name="Samsung_Orig_Wordmark_BLUE_PMS_286C.png" descr="Samsung_Orig_Wordmark_BLUE_PMS_286C.png"/>
          <p:cNvPicPr>
            <a:picLocks noChangeAspect="1"/>
          </p:cNvPicPr>
          <p:nvPr/>
        </p:nvPicPr>
        <p:blipFill>
          <a:blip r:embed="rId3"/>
          <a:stretch>
            <a:fillRect/>
          </a:stretch>
        </p:blipFill>
        <p:spPr>
          <a:xfrm>
            <a:off x="196585" y="155764"/>
            <a:ext cx="2818207" cy="537520"/>
          </a:xfrm>
          <a:prstGeom prst="rect">
            <a:avLst/>
          </a:prstGeom>
          <a:ln w="12700">
            <a:miter lim="400000"/>
          </a:ln>
        </p:spPr>
      </p:pic>
      <p:sp>
        <p:nvSpPr>
          <p:cNvPr id="1456" name="Slide Number"/>
          <p:cNvSpPr txBox="1">
            <a:spLocks noGrp="1"/>
          </p:cNvSpPr>
          <p:nvPr>
            <p:ph type="sldNum" sz="quarter" idx="2"/>
          </p:nvPr>
        </p:nvSpPr>
        <p:spPr>
          <a:xfrm>
            <a:off x="23133942" y="12908140"/>
            <a:ext cx="880171" cy="393701"/>
          </a:xfrm>
          <a:prstGeom prst="rect">
            <a:avLst/>
          </a:prstGeom>
        </p:spPr>
        <p:txBody>
          <a:bodyPr lIns="0" tIns="0" rIns="0" bIns="0" anchor="t"/>
          <a:lstStyle>
            <a:lvl1pPr defTabSz="1828800">
              <a:defRPr sz="2800">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TresVidePetitTitreXXS">
    <p:spTree>
      <p:nvGrpSpPr>
        <p:cNvPr id="1" name=""/>
        <p:cNvGrpSpPr/>
        <p:nvPr/>
      </p:nvGrpSpPr>
      <p:grpSpPr>
        <a:xfrm>
          <a:off x="0" y="0"/>
          <a:ext cx="0" cy="0"/>
          <a:chOff x="0" y="0"/>
          <a:chExt cx="0" cy="0"/>
        </a:xfrm>
      </p:grpSpPr>
      <p:sp>
        <p:nvSpPr>
          <p:cNvPr id="1488" name="Title Text"/>
          <p:cNvSpPr txBox="1">
            <a:spLocks noGrp="1"/>
          </p:cNvSpPr>
          <p:nvPr>
            <p:ph type="title"/>
          </p:nvPr>
        </p:nvSpPr>
        <p:spPr>
          <a:xfrm>
            <a:off x="14808200" y="13360400"/>
            <a:ext cx="9525000" cy="358777"/>
          </a:xfrm>
          <a:prstGeom prst="rect">
            <a:avLst/>
          </a:prstGeom>
        </p:spPr>
        <p:txBody>
          <a:bodyPr lIns="91439" tIns="91439" rIns="91439" bIns="91439">
            <a:normAutofit/>
          </a:bodyPr>
          <a:lstStyle>
            <a:lvl1pPr algn="r" defTabSz="1828800">
              <a:lnSpc>
                <a:spcPct val="90000"/>
              </a:lnSpc>
              <a:defRPr sz="1600">
                <a:solidFill>
                  <a:srgbClr val="808080"/>
                </a:solidFill>
                <a:latin typeface="Open Sans Regular"/>
                <a:ea typeface="Open Sans Regular"/>
                <a:cs typeface="Open Sans Regular"/>
                <a:sym typeface="Open Sans Regular"/>
              </a:defRPr>
            </a:lvl1pPr>
          </a:lstStyle>
          <a:p>
            <a:r>
              <a:t>Title Text</a:t>
            </a:r>
          </a:p>
        </p:txBody>
      </p:sp>
      <p:sp>
        <p:nvSpPr>
          <p:cNvPr id="1489" name="Slide Number"/>
          <p:cNvSpPr txBox="1">
            <a:spLocks noGrp="1"/>
          </p:cNvSpPr>
          <p:nvPr>
            <p:ph type="sldNum" sz="quarter" idx="2"/>
          </p:nvPr>
        </p:nvSpPr>
        <p:spPr>
          <a:xfrm>
            <a:off x="11785600" y="12344400"/>
            <a:ext cx="5689600" cy="736601"/>
          </a:xfrm>
          <a:prstGeom prst="rect">
            <a:avLst/>
          </a:prstGeom>
        </p:spPr>
        <p:txBody>
          <a:bodyPr lIns="91439" tIns="91439" rIns="91439" bIns="91439"/>
          <a:lstStyle>
            <a:lvl1pPr defTabSz="1828800">
              <a:defRPr sz="2400">
                <a:solidFill>
                  <a:srgbClr val="888888"/>
                </a:solidFill>
                <a:latin typeface="+mn-lt"/>
                <a:ea typeface="+mn-ea"/>
                <a:cs typeface="+mn-cs"/>
                <a:sym typeface="Open Sans Bold"/>
              </a:defRPr>
            </a:lvl1p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Page de fin">
    <p:bg>
      <p:bgPr>
        <a:solidFill>
          <a:srgbClr val="2E4C9C"/>
        </a:solidFill>
        <a:effectLst/>
      </p:bgPr>
    </p:bg>
    <p:spTree>
      <p:nvGrpSpPr>
        <p:cNvPr id="1" name=""/>
        <p:cNvGrpSpPr/>
        <p:nvPr/>
      </p:nvGrpSpPr>
      <p:grpSpPr>
        <a:xfrm>
          <a:off x="0" y="0"/>
          <a:ext cx="0" cy="0"/>
          <a:chOff x="0" y="0"/>
          <a:chExt cx="0" cy="0"/>
        </a:xfrm>
      </p:grpSpPr>
      <p:sp>
        <p:nvSpPr>
          <p:cNvPr id="1514" name="ZoneTexte 1">
            <a:hlinkClick r:id="rId2"/>
          </p:cNvPr>
          <p:cNvSpPr txBox="1"/>
          <p:nvPr/>
        </p:nvSpPr>
        <p:spPr>
          <a:xfrm>
            <a:off x="5829241" y="10827843"/>
            <a:ext cx="8781538" cy="1948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1828800">
              <a:spcBef>
                <a:spcPts val="0"/>
              </a:spcBef>
              <a:defRPr sz="1800">
                <a:solidFill>
                  <a:srgbClr val="FFFFFF"/>
                </a:solidFill>
                <a:latin typeface="Arial"/>
                <a:ea typeface="Arial"/>
                <a:cs typeface="Arial"/>
                <a:sym typeface="Arial"/>
              </a:defRPr>
            </a:pPr>
            <a:r>
              <a:t>12 rue Pierre Sémard</a:t>
            </a:r>
          </a:p>
          <a:p>
            <a:pPr defTabSz="1828800">
              <a:spcBef>
                <a:spcPts val="0"/>
              </a:spcBef>
              <a:defRPr sz="1800">
                <a:solidFill>
                  <a:srgbClr val="FFFFFF"/>
                </a:solidFill>
                <a:latin typeface="Arial"/>
                <a:ea typeface="Arial"/>
                <a:cs typeface="Arial"/>
                <a:sym typeface="Arial"/>
              </a:defRPr>
            </a:pPr>
            <a:r>
              <a:t>38000 Grenoble – France</a:t>
            </a:r>
          </a:p>
          <a:p>
            <a:pPr defTabSz="1828800">
              <a:spcBef>
                <a:spcPts val="0"/>
              </a:spcBef>
              <a:defRPr sz="1800">
                <a:solidFill>
                  <a:srgbClr val="FFFFFF"/>
                </a:solidFill>
                <a:latin typeface="Arial"/>
                <a:ea typeface="Arial"/>
                <a:cs typeface="Arial"/>
                <a:sym typeface="Arial"/>
              </a:defRPr>
            </a:pPr>
            <a:r>
              <a:t>+33 4 76 70 60 60</a:t>
            </a:r>
          </a:p>
          <a:p>
            <a:pPr defTabSz="1828800">
              <a:spcBef>
                <a:spcPts val="0"/>
              </a:spcBef>
              <a:defRPr sz="1800">
                <a:solidFill>
                  <a:srgbClr val="FFFFFF"/>
                </a:solidFill>
                <a:latin typeface="Arial"/>
                <a:ea typeface="Arial"/>
                <a:cs typeface="Arial"/>
                <a:sym typeface="Arial"/>
              </a:defRPr>
            </a:pPr>
            <a:r>
              <a:t>info@grenoble-em.com</a:t>
            </a:r>
          </a:p>
          <a:p>
            <a:pPr defTabSz="1828800">
              <a:spcBef>
                <a:spcPts val="0"/>
              </a:spcBef>
              <a:defRPr sz="1800">
                <a:solidFill>
                  <a:srgbClr val="FFFFFF"/>
                </a:solidFill>
                <a:latin typeface="Arial"/>
                <a:ea typeface="Arial"/>
                <a:cs typeface="Arial"/>
                <a:sym typeface="Arial"/>
              </a:defRPr>
            </a:pPr>
            <a:endParaRPr/>
          </a:p>
          <a:p>
            <a:pPr defTabSz="1828800">
              <a:spcBef>
                <a:spcPts val="0"/>
              </a:spcBef>
              <a:defRPr sz="2400" b="1">
                <a:solidFill>
                  <a:srgbClr val="FFFFFF"/>
                </a:solidFill>
                <a:latin typeface="Arial"/>
                <a:ea typeface="Arial"/>
                <a:cs typeface="Arial"/>
                <a:sym typeface="Arial"/>
              </a:defRPr>
            </a:pPr>
            <a:r>
              <a:t>grenoble-em.com</a:t>
            </a:r>
            <a:r>
              <a:rPr sz="1800"/>
              <a:t> </a:t>
            </a:r>
          </a:p>
        </p:txBody>
      </p:sp>
      <p:pic>
        <p:nvPicPr>
          <p:cNvPr id="1515" name="Image 5" descr="Image 5"/>
          <p:cNvPicPr>
            <a:picLocks noChangeAspect="1"/>
          </p:cNvPicPr>
          <p:nvPr/>
        </p:nvPicPr>
        <p:blipFill>
          <a:blip r:embed="rId3"/>
          <a:stretch>
            <a:fillRect/>
          </a:stretch>
        </p:blipFill>
        <p:spPr>
          <a:xfrm>
            <a:off x="10828955" y="12096100"/>
            <a:ext cx="1728001" cy="674837"/>
          </a:xfrm>
          <a:prstGeom prst="rect">
            <a:avLst/>
          </a:prstGeom>
          <a:ln w="12700">
            <a:miter lim="400000"/>
          </a:ln>
        </p:spPr>
      </p:pic>
      <p:sp>
        <p:nvSpPr>
          <p:cNvPr id="1516" name="Connecteur droit 7"/>
          <p:cNvSpPr/>
          <p:nvPr/>
        </p:nvSpPr>
        <p:spPr>
          <a:xfrm>
            <a:off x="5829241" y="10285464"/>
            <a:ext cx="3355855" cy="1"/>
          </a:xfrm>
          <a:prstGeom prst="line">
            <a:avLst/>
          </a:prstGeom>
          <a:ln w="127000">
            <a:solidFill>
              <a:srgbClr val="FFFFFF"/>
            </a:solidFill>
            <a:miter/>
          </a:ln>
        </p:spPr>
        <p:txBody>
          <a:bodyPr lIns="91439" tIns="91439" rIns="91439" bIns="91439"/>
          <a:lstStyle/>
          <a:p>
            <a:pPr defTabSz="1828800">
              <a:spcBef>
                <a:spcPts val="0"/>
              </a:spcBef>
              <a:defRPr sz="3200">
                <a:solidFill>
                  <a:srgbClr val="000000"/>
                </a:solidFill>
                <a:latin typeface="Arial"/>
                <a:ea typeface="Arial"/>
                <a:cs typeface="Arial"/>
                <a:sym typeface="Arial"/>
              </a:defRPr>
            </a:pPr>
            <a:endParaRPr/>
          </a:p>
        </p:txBody>
      </p:sp>
      <p:sp>
        <p:nvSpPr>
          <p:cNvPr id="1517" name="Connecteur droit 8"/>
          <p:cNvSpPr/>
          <p:nvPr/>
        </p:nvSpPr>
        <p:spPr>
          <a:xfrm>
            <a:off x="10828955" y="10285465"/>
            <a:ext cx="4320001" cy="1"/>
          </a:xfrm>
          <a:prstGeom prst="line">
            <a:avLst/>
          </a:prstGeom>
          <a:ln w="127000">
            <a:solidFill>
              <a:srgbClr val="FFFFFF"/>
            </a:solidFill>
            <a:miter/>
          </a:ln>
        </p:spPr>
        <p:txBody>
          <a:bodyPr lIns="91439" tIns="91439" rIns="91439" bIns="91439"/>
          <a:lstStyle/>
          <a:p>
            <a:pPr defTabSz="1828800">
              <a:spcBef>
                <a:spcPts val="0"/>
              </a:spcBef>
              <a:defRPr sz="3200">
                <a:solidFill>
                  <a:srgbClr val="000000"/>
                </a:solidFill>
                <a:latin typeface="Arial"/>
                <a:ea typeface="Arial"/>
                <a:cs typeface="Arial"/>
                <a:sym typeface="Arial"/>
              </a:defRPr>
            </a:pPr>
            <a:endParaRPr/>
          </a:p>
        </p:txBody>
      </p:sp>
      <p:pic>
        <p:nvPicPr>
          <p:cNvPr id="1518" name="Image 12" descr="Image 12"/>
          <p:cNvPicPr>
            <a:picLocks noChangeAspect="1"/>
          </p:cNvPicPr>
          <p:nvPr/>
        </p:nvPicPr>
        <p:blipFill>
          <a:blip r:embed="rId4"/>
          <a:stretch>
            <a:fillRect/>
          </a:stretch>
        </p:blipFill>
        <p:spPr>
          <a:xfrm>
            <a:off x="1109861" y="7707510"/>
            <a:ext cx="2839307" cy="5040001"/>
          </a:xfrm>
          <a:prstGeom prst="rect">
            <a:avLst/>
          </a:prstGeom>
          <a:ln w="12700">
            <a:miter lim="400000"/>
          </a:ln>
        </p:spPr>
      </p:pic>
      <p:pic>
        <p:nvPicPr>
          <p:cNvPr id="1519" name="Image 15" descr="Image 15"/>
          <p:cNvPicPr>
            <a:picLocks noChangeAspect="1"/>
          </p:cNvPicPr>
          <p:nvPr/>
        </p:nvPicPr>
        <p:blipFill>
          <a:blip r:embed="rId5"/>
          <a:stretch>
            <a:fillRect/>
          </a:stretch>
        </p:blipFill>
        <p:spPr>
          <a:xfrm>
            <a:off x="19270540" y="10235744"/>
            <a:ext cx="4176001" cy="2872978"/>
          </a:xfrm>
          <a:prstGeom prst="rect">
            <a:avLst/>
          </a:prstGeom>
          <a:ln w="12700">
            <a:miter lim="400000"/>
          </a:ln>
        </p:spPr>
      </p:pic>
      <p:pic>
        <p:nvPicPr>
          <p:cNvPr id="1520" name="Image 3" descr="Image 3"/>
          <p:cNvPicPr>
            <a:picLocks noChangeAspect="1"/>
          </p:cNvPicPr>
          <p:nvPr/>
        </p:nvPicPr>
        <p:blipFill>
          <a:blip r:embed="rId6"/>
          <a:stretch>
            <a:fillRect/>
          </a:stretch>
        </p:blipFill>
        <p:spPr>
          <a:xfrm>
            <a:off x="10828955" y="10749566"/>
            <a:ext cx="4320001" cy="643669"/>
          </a:xfrm>
          <a:prstGeom prst="rect">
            <a:avLst/>
          </a:prstGeom>
          <a:ln w="12700">
            <a:miter lim="400000"/>
          </a:ln>
        </p:spPr>
      </p:pic>
      <p:sp>
        <p:nvSpPr>
          <p:cNvPr id="1521" name="Slide Number"/>
          <p:cNvSpPr txBox="1">
            <a:spLocks noGrp="1"/>
          </p:cNvSpPr>
          <p:nvPr>
            <p:ph type="sldNum" sz="quarter" idx="2"/>
          </p:nvPr>
        </p:nvSpPr>
        <p:spPr>
          <a:xfrm>
            <a:off x="11785600" y="12344400"/>
            <a:ext cx="5689600" cy="736601"/>
          </a:xfrm>
          <a:prstGeom prst="rect">
            <a:avLst/>
          </a:prstGeom>
        </p:spPr>
        <p:txBody>
          <a:bodyPr lIns="91439" tIns="91439" rIns="91439" bIns="91439"/>
          <a:lstStyle>
            <a:lvl1pPr defTabSz="1828800">
              <a:defRPr sz="24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Photo + texte">
    <p:spTree>
      <p:nvGrpSpPr>
        <p:cNvPr id="1" name=""/>
        <p:cNvGrpSpPr/>
        <p:nvPr/>
      </p:nvGrpSpPr>
      <p:grpSpPr>
        <a:xfrm>
          <a:off x="0" y="0"/>
          <a:ext cx="0" cy="0"/>
          <a:chOff x="0" y="0"/>
          <a:chExt cx="0" cy="0"/>
        </a:xfrm>
      </p:grpSpPr>
      <p:pic>
        <p:nvPicPr>
          <p:cNvPr id="1528" name="Image 1" descr="Image 1"/>
          <p:cNvPicPr>
            <a:picLocks noChangeAspect="1"/>
          </p:cNvPicPr>
          <p:nvPr/>
        </p:nvPicPr>
        <p:blipFill>
          <a:blip r:embed="rId2"/>
          <a:stretch>
            <a:fillRect/>
          </a:stretch>
        </p:blipFill>
        <p:spPr>
          <a:xfrm>
            <a:off x="15841014" y="528163"/>
            <a:ext cx="7956055" cy="2115704"/>
          </a:xfrm>
          <a:prstGeom prst="rect">
            <a:avLst/>
          </a:prstGeom>
          <a:ln w="12700">
            <a:miter lim="400000"/>
          </a:ln>
        </p:spPr>
      </p:pic>
      <p:sp>
        <p:nvSpPr>
          <p:cNvPr id="1529" name="Espace réservé pour une image  4"/>
          <p:cNvSpPr>
            <a:spLocks noGrp="1"/>
          </p:cNvSpPr>
          <p:nvPr>
            <p:ph type="pic" idx="21"/>
          </p:nvPr>
        </p:nvSpPr>
        <p:spPr>
          <a:xfrm>
            <a:off x="-1" y="-1"/>
            <a:ext cx="12192001" cy="13716001"/>
          </a:xfrm>
          <a:prstGeom prst="rect">
            <a:avLst/>
          </a:prstGeom>
        </p:spPr>
        <p:txBody>
          <a:bodyPr lIns="91439" tIns="45719" rIns="91439" bIns="45719"/>
          <a:lstStyle/>
          <a:p>
            <a:endParaRPr/>
          </a:p>
        </p:txBody>
      </p:sp>
      <p:sp>
        <p:nvSpPr>
          <p:cNvPr id="1530" name="Body Level One…"/>
          <p:cNvSpPr txBox="1">
            <a:spLocks noGrp="1"/>
          </p:cNvSpPr>
          <p:nvPr>
            <p:ph type="body" sz="half" idx="1" hasCustomPrompt="1"/>
          </p:nvPr>
        </p:nvSpPr>
        <p:spPr>
          <a:xfrm>
            <a:off x="13313604" y="4067031"/>
            <a:ext cx="9990397" cy="8568969"/>
          </a:xfrm>
          <a:prstGeom prst="rect">
            <a:avLst/>
          </a:prstGeom>
        </p:spPr>
        <p:txBody>
          <a:bodyPr lIns="0" tIns="0" rIns="0" bIns="0">
            <a:normAutofit/>
          </a:bodyPr>
          <a:lstStyle>
            <a:lvl1pPr defTabSz="1828800">
              <a:lnSpc>
                <a:spcPct val="90000"/>
              </a:lnSpc>
              <a:spcBef>
                <a:spcPts val="2000"/>
              </a:spcBef>
              <a:defRPr sz="3200">
                <a:latin typeface="Arial"/>
                <a:ea typeface="Arial"/>
                <a:cs typeface="Arial"/>
                <a:sym typeface="Arial"/>
              </a:defRPr>
            </a:lvl1pPr>
            <a:lvl2pPr indent="0" defTabSz="1828800">
              <a:lnSpc>
                <a:spcPct val="90000"/>
              </a:lnSpc>
              <a:spcBef>
                <a:spcPts val="2000"/>
              </a:spcBef>
              <a:defRPr sz="3200">
                <a:latin typeface="Arial"/>
                <a:ea typeface="Arial"/>
                <a:cs typeface="Arial"/>
                <a:sym typeface="Arial"/>
              </a:defRPr>
            </a:lvl2pPr>
            <a:lvl3pPr indent="0" defTabSz="1828800">
              <a:lnSpc>
                <a:spcPct val="90000"/>
              </a:lnSpc>
              <a:spcBef>
                <a:spcPts val="2000"/>
              </a:spcBef>
              <a:defRPr sz="3200">
                <a:latin typeface="Arial"/>
                <a:ea typeface="Arial"/>
                <a:cs typeface="Arial"/>
                <a:sym typeface="Arial"/>
              </a:defRPr>
            </a:lvl3pPr>
            <a:lvl4pPr indent="1371600" defTabSz="1828800">
              <a:lnSpc>
                <a:spcPct val="90000"/>
              </a:lnSpc>
              <a:spcBef>
                <a:spcPts val="2000"/>
              </a:spcBef>
              <a:defRPr sz="3200">
                <a:latin typeface="Arial"/>
                <a:ea typeface="Arial"/>
                <a:cs typeface="Arial"/>
                <a:sym typeface="Arial"/>
              </a:defRPr>
            </a:lvl4pPr>
            <a:lvl5pPr indent="1828800" defTabSz="1828800">
              <a:lnSpc>
                <a:spcPct val="90000"/>
              </a:lnSpc>
              <a:spcBef>
                <a:spcPts val="2000"/>
              </a:spcBef>
              <a:defRPr sz="3200">
                <a:latin typeface="Arial"/>
                <a:ea typeface="Arial"/>
                <a:cs typeface="Arial"/>
                <a:sym typeface="Arial"/>
              </a:defRPr>
            </a:lvl5pPr>
          </a:lstStyle>
          <a:p>
            <a:r>
              <a:t>Texte courant Arial 18pt</a:t>
            </a:r>
          </a:p>
          <a:p>
            <a:pPr lvl="1"/>
            <a:endParaRPr/>
          </a:p>
          <a:p>
            <a:pPr lvl="2"/>
            <a:endParaRPr/>
          </a:p>
          <a:p>
            <a:pPr lvl="3"/>
            <a:endParaRPr/>
          </a:p>
          <a:p>
            <a:pPr lvl="4"/>
            <a:endParaRPr/>
          </a:p>
        </p:txBody>
      </p:sp>
      <p:sp>
        <p:nvSpPr>
          <p:cNvPr id="1531" name="Title Text"/>
          <p:cNvSpPr txBox="1">
            <a:spLocks noGrp="1"/>
          </p:cNvSpPr>
          <p:nvPr>
            <p:ph type="title"/>
          </p:nvPr>
        </p:nvSpPr>
        <p:spPr>
          <a:xfrm>
            <a:off x="13323698" y="1074865"/>
            <a:ext cx="9980303" cy="1938993"/>
          </a:xfrm>
          <a:prstGeom prst="rect">
            <a:avLst/>
          </a:prstGeom>
        </p:spPr>
        <p:txBody>
          <a:bodyPr lIns="0" tIns="0" rIns="0" bIns="0" anchor="t">
            <a:normAutofit/>
          </a:bodyPr>
          <a:lstStyle>
            <a:lvl1pPr algn="l" defTabSz="1828800">
              <a:lnSpc>
                <a:spcPct val="90000"/>
              </a:lnSpc>
              <a:defRPr sz="6800" cap="all">
                <a:latin typeface="Arial"/>
                <a:ea typeface="Arial"/>
                <a:cs typeface="Arial"/>
                <a:sym typeface="Arial"/>
              </a:defRPr>
            </a:lvl1pPr>
          </a:lstStyle>
          <a:p>
            <a:r>
              <a:t>Title Text</a:t>
            </a:r>
          </a:p>
        </p:txBody>
      </p:sp>
      <p:pic>
        <p:nvPicPr>
          <p:cNvPr id="1532" name="Image 6" descr="Image 6"/>
          <p:cNvPicPr>
            <a:picLocks noChangeAspect="1"/>
          </p:cNvPicPr>
          <p:nvPr/>
        </p:nvPicPr>
        <p:blipFill>
          <a:blip r:embed="rId3"/>
          <a:stretch>
            <a:fillRect/>
          </a:stretch>
        </p:blipFill>
        <p:spPr>
          <a:xfrm>
            <a:off x="359555" y="12635997"/>
            <a:ext cx="720001" cy="720001"/>
          </a:xfrm>
          <a:prstGeom prst="rect">
            <a:avLst/>
          </a:prstGeom>
          <a:ln w="12700">
            <a:miter lim="400000"/>
          </a:ln>
        </p:spPr>
      </p:pic>
      <p:sp>
        <p:nvSpPr>
          <p:cNvPr id="1533" name="Slide Number"/>
          <p:cNvSpPr txBox="1">
            <a:spLocks noGrp="1"/>
          </p:cNvSpPr>
          <p:nvPr>
            <p:ph type="sldNum" sz="quarter" idx="2"/>
          </p:nvPr>
        </p:nvSpPr>
        <p:spPr>
          <a:xfrm>
            <a:off x="23634129" y="12908140"/>
            <a:ext cx="379984" cy="382899"/>
          </a:xfrm>
          <a:prstGeom prst="rect">
            <a:avLst/>
          </a:prstGeom>
        </p:spPr>
        <p:txBody>
          <a:bodyPr lIns="0" tIns="0" rIns="0" bIns="0" anchor="t"/>
          <a:lstStyle>
            <a:lvl1pPr defTabSz="1828800">
              <a:defRPr sz="2600">
                <a:latin typeface="Arial"/>
                <a:ea typeface="Arial"/>
                <a:cs typeface="Arial"/>
                <a:sym typeface="Arial"/>
              </a:defRPr>
            </a:lvl1pPr>
          </a:lstStyle>
          <a:p>
            <a:fld id="{86CB4B4D-7CA3-9044-876B-883B54F8677D}" type="slidenum">
              <a:t>‹#›</a:t>
            </a:fld>
            <a:endParaRPr/>
          </a:p>
        </p:txBody>
      </p:sp>
      <p:pic>
        <p:nvPicPr>
          <p:cNvPr id="1534" name="Image 9" descr="Image 9"/>
          <p:cNvPicPr>
            <a:picLocks noChangeAspect="1"/>
          </p:cNvPicPr>
          <p:nvPr/>
        </p:nvPicPr>
        <p:blipFill>
          <a:blip r:embed="rId4"/>
          <a:stretch>
            <a:fillRect/>
          </a:stretch>
        </p:blipFill>
        <p:spPr>
          <a:xfrm>
            <a:off x="9475112" y="12633514"/>
            <a:ext cx="2716889" cy="722485"/>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0_Diapositive de titre">
    <p:spTree>
      <p:nvGrpSpPr>
        <p:cNvPr id="1" name=""/>
        <p:cNvGrpSpPr/>
        <p:nvPr/>
      </p:nvGrpSpPr>
      <p:grpSpPr>
        <a:xfrm>
          <a:off x="0" y="0"/>
          <a:ext cx="0" cy="0"/>
          <a:chOff x="0" y="0"/>
          <a:chExt cx="0" cy="0"/>
        </a:xfrm>
      </p:grpSpPr>
      <p:pic>
        <p:nvPicPr>
          <p:cNvPr id="148" name="Image 11" descr="Image 11"/>
          <p:cNvPicPr>
            <a:picLocks noChangeAspect="1"/>
          </p:cNvPicPr>
          <p:nvPr/>
        </p:nvPicPr>
        <p:blipFill>
          <a:blip r:embed="rId2">
            <a:alphaModFix amt="76000"/>
          </a:blip>
          <a:stretch>
            <a:fillRect/>
          </a:stretch>
        </p:blipFill>
        <p:spPr>
          <a:xfrm>
            <a:off x="-1" y="-425305"/>
            <a:ext cx="24384001" cy="16643497"/>
          </a:xfrm>
          <a:prstGeom prst="rect">
            <a:avLst/>
          </a:prstGeom>
          <a:ln w="12700">
            <a:miter lim="400000"/>
          </a:ln>
        </p:spPr>
      </p:pic>
      <p:sp>
        <p:nvSpPr>
          <p:cNvPr id="149" name="Body Level One…"/>
          <p:cNvSpPr txBox="1">
            <a:spLocks noGrp="1"/>
          </p:cNvSpPr>
          <p:nvPr>
            <p:ph type="body" sz="quarter" idx="1"/>
          </p:nvPr>
        </p:nvSpPr>
        <p:spPr>
          <a:xfrm>
            <a:off x="2853634" y="587978"/>
            <a:ext cx="20117475" cy="1650556"/>
          </a:xfrm>
          <a:prstGeom prst="rect">
            <a:avLst/>
          </a:prstGeom>
        </p:spPr>
        <p:txBody>
          <a:bodyPr lIns="0" tIns="0" rIns="0" bIns="0">
            <a:normAutofit/>
          </a:bodyPr>
          <a:lstStyle>
            <a:lvl1pPr>
              <a:spcBef>
                <a:spcPts val="1700"/>
              </a:spcBef>
              <a:defRPr sz="7200">
                <a:solidFill>
                  <a:srgbClr val="141313"/>
                </a:solidFill>
                <a:latin typeface="+mn-lt"/>
                <a:ea typeface="+mn-ea"/>
                <a:cs typeface="+mn-cs"/>
                <a:sym typeface="Open Sans Bold"/>
              </a:defRPr>
            </a:lvl1pPr>
            <a:lvl2pPr>
              <a:spcBef>
                <a:spcPts val="1700"/>
              </a:spcBef>
              <a:defRPr sz="7200">
                <a:solidFill>
                  <a:srgbClr val="141313"/>
                </a:solidFill>
                <a:latin typeface="+mn-lt"/>
                <a:ea typeface="+mn-ea"/>
                <a:cs typeface="+mn-cs"/>
                <a:sym typeface="Open Sans Bold"/>
              </a:defRPr>
            </a:lvl2pPr>
            <a:lvl3pPr>
              <a:spcBef>
                <a:spcPts val="1700"/>
              </a:spcBef>
              <a:defRPr sz="7200">
                <a:solidFill>
                  <a:srgbClr val="141313"/>
                </a:solidFill>
                <a:latin typeface="+mn-lt"/>
                <a:ea typeface="+mn-ea"/>
                <a:cs typeface="+mn-cs"/>
                <a:sym typeface="Open Sans Bold"/>
              </a:defRPr>
            </a:lvl3pPr>
            <a:lvl4pPr>
              <a:spcBef>
                <a:spcPts val="1700"/>
              </a:spcBef>
              <a:defRPr sz="7200">
                <a:solidFill>
                  <a:srgbClr val="141313"/>
                </a:solidFill>
                <a:latin typeface="+mn-lt"/>
                <a:ea typeface="+mn-ea"/>
                <a:cs typeface="+mn-cs"/>
                <a:sym typeface="Open Sans Bold"/>
              </a:defRPr>
            </a:lvl4pPr>
            <a:lvl5pPr>
              <a:spcBef>
                <a:spcPts val="1700"/>
              </a:spcBef>
              <a:defRPr sz="7200">
                <a:solidFill>
                  <a:srgbClr val="141313"/>
                </a:solidFill>
                <a:latin typeface="+mn-lt"/>
                <a:ea typeface="+mn-ea"/>
                <a:cs typeface="+mn-cs"/>
                <a:sym typeface="Open Sans Bold"/>
              </a:defRPr>
            </a:lvl5pPr>
          </a:lstStyle>
          <a:p>
            <a:r>
              <a:t>Body Level One</a:t>
            </a:r>
          </a:p>
          <a:p>
            <a:pPr lvl="1"/>
            <a:r>
              <a:t>Body Level Two</a:t>
            </a:r>
          </a:p>
          <a:p>
            <a:pPr lvl="2"/>
            <a:r>
              <a:t>Body Level Three</a:t>
            </a:r>
          </a:p>
          <a:p>
            <a:pPr lvl="3"/>
            <a:r>
              <a:t>Body Level Four</a:t>
            </a:r>
          </a:p>
          <a:p>
            <a:pPr lvl="4"/>
            <a:r>
              <a:t>Body Level Five</a:t>
            </a:r>
          </a:p>
        </p:txBody>
      </p:sp>
      <p:sp>
        <p:nvSpPr>
          <p:cNvPr id="150" name="Espace réservé du texte 26"/>
          <p:cNvSpPr>
            <a:spLocks noGrp="1"/>
          </p:cNvSpPr>
          <p:nvPr>
            <p:ph type="body" sz="quarter" idx="21"/>
          </p:nvPr>
        </p:nvSpPr>
        <p:spPr>
          <a:xfrm>
            <a:off x="2853631" y="2482490"/>
            <a:ext cx="20037538" cy="1828801"/>
          </a:xfrm>
          <a:prstGeom prst="rect">
            <a:avLst/>
          </a:prstGeom>
        </p:spPr>
        <p:txBody>
          <a:bodyPr lIns="0" tIns="0" rIns="0" bIns="0">
            <a:normAutofit/>
          </a:bodyPr>
          <a:lstStyle/>
          <a:p>
            <a:pPr>
              <a:spcBef>
                <a:spcPts val="900"/>
              </a:spcBef>
              <a:defRPr sz="4000">
                <a:solidFill>
                  <a:srgbClr val="141313"/>
                </a:solidFill>
                <a:latin typeface="Open Sans Regular"/>
                <a:ea typeface="Open Sans Regular"/>
                <a:cs typeface="Open Sans Regular"/>
                <a:sym typeface="Open Sans Regular"/>
              </a:defRPr>
            </a:pPr>
            <a:endParaRPr/>
          </a:p>
        </p:txBody>
      </p:sp>
      <p:pic>
        <p:nvPicPr>
          <p:cNvPr id="151" name="Image 12" descr="Image 12"/>
          <p:cNvPicPr>
            <a:picLocks noChangeAspect="1"/>
          </p:cNvPicPr>
          <p:nvPr/>
        </p:nvPicPr>
        <p:blipFill>
          <a:blip r:embed="rId3"/>
          <a:stretch>
            <a:fillRect/>
          </a:stretch>
        </p:blipFill>
        <p:spPr>
          <a:xfrm>
            <a:off x="235242" y="12538533"/>
            <a:ext cx="945489" cy="945006"/>
          </a:xfrm>
          <a:prstGeom prst="rect">
            <a:avLst/>
          </a:prstGeom>
          <a:ln w="12700">
            <a:miter lim="400000"/>
          </a:ln>
        </p:spPr>
      </p:pic>
      <p:pic>
        <p:nvPicPr>
          <p:cNvPr id="152" name="act think impact 1.png" descr="act think impact 1.png"/>
          <p:cNvPicPr>
            <a:picLocks noChangeAspect="1"/>
          </p:cNvPicPr>
          <p:nvPr/>
        </p:nvPicPr>
        <p:blipFill>
          <a:blip r:embed="rId4"/>
          <a:stretch>
            <a:fillRect/>
          </a:stretch>
        </p:blipFill>
        <p:spPr>
          <a:xfrm>
            <a:off x="1488466" y="12842048"/>
            <a:ext cx="4811175" cy="641491"/>
          </a:xfrm>
          <a:prstGeom prst="rect">
            <a:avLst/>
          </a:prstGeom>
          <a:ln w="12700">
            <a:miter lim="400000"/>
          </a:ln>
        </p:spPr>
      </p:pic>
      <p:pic>
        <p:nvPicPr>
          <p:cNvPr id="153" name="logo rond.png" descr="logo rond.png"/>
          <p:cNvPicPr>
            <a:picLocks noChangeAspect="1"/>
          </p:cNvPicPr>
          <p:nvPr/>
        </p:nvPicPr>
        <p:blipFill>
          <a:blip r:embed="rId5"/>
          <a:stretch>
            <a:fillRect/>
          </a:stretch>
        </p:blipFill>
        <p:spPr>
          <a:xfrm>
            <a:off x="22932420" y="12318603"/>
            <a:ext cx="1178018" cy="1195578"/>
          </a:xfrm>
          <a:prstGeom prst="rect">
            <a:avLst/>
          </a:prstGeom>
          <a:ln w="12700">
            <a:miter lim="400000"/>
          </a:ln>
        </p:spPr>
      </p:pic>
      <p:sp>
        <p:nvSpPr>
          <p:cNvPr id="154" name="Slide Number"/>
          <p:cNvSpPr txBox="1">
            <a:spLocks noGrp="1"/>
          </p:cNvSpPr>
          <p:nvPr>
            <p:ph type="sldNum" sz="quarter" idx="2"/>
          </p:nvPr>
        </p:nvSpPr>
        <p:spPr>
          <a:prstGeom prst="rect">
            <a:avLst/>
          </a:prstGeom>
        </p:spPr>
        <p:txBody>
          <a:bodyPr/>
          <a:lstStyle>
            <a:lvl1pPr>
              <a:defRPr>
                <a:latin typeface="Wingdings"/>
                <a:ea typeface="Wingdings"/>
                <a:cs typeface="Wingdings"/>
                <a:sym typeface="Wingdings"/>
              </a:defRPr>
            </a:lvl1p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pic>
        <p:nvPicPr>
          <p:cNvPr id="1541" name="Image 1" descr="Image 1"/>
          <p:cNvPicPr>
            <a:picLocks noChangeAspect="1"/>
          </p:cNvPicPr>
          <p:nvPr/>
        </p:nvPicPr>
        <p:blipFill>
          <a:blip r:embed="rId2"/>
          <a:stretch>
            <a:fillRect/>
          </a:stretch>
        </p:blipFill>
        <p:spPr>
          <a:xfrm>
            <a:off x="15841014" y="528163"/>
            <a:ext cx="7956055" cy="2115704"/>
          </a:xfrm>
          <a:prstGeom prst="rect">
            <a:avLst/>
          </a:prstGeom>
          <a:ln w="12700">
            <a:miter lim="400000"/>
          </a:ln>
        </p:spPr>
      </p:pic>
      <p:pic>
        <p:nvPicPr>
          <p:cNvPr id="1542" name="Image 3" descr="Image 3"/>
          <p:cNvPicPr>
            <a:picLocks noChangeAspect="1"/>
          </p:cNvPicPr>
          <p:nvPr/>
        </p:nvPicPr>
        <p:blipFill>
          <a:blip r:embed="rId3"/>
          <a:stretch>
            <a:fillRect/>
          </a:stretch>
        </p:blipFill>
        <p:spPr>
          <a:xfrm>
            <a:off x="359555" y="12635997"/>
            <a:ext cx="720001" cy="720001"/>
          </a:xfrm>
          <a:prstGeom prst="rect">
            <a:avLst/>
          </a:prstGeom>
          <a:ln w="12700">
            <a:miter lim="400000"/>
          </a:ln>
        </p:spPr>
      </p:pic>
      <p:sp>
        <p:nvSpPr>
          <p:cNvPr id="1543" name="Slide Number"/>
          <p:cNvSpPr txBox="1">
            <a:spLocks noGrp="1"/>
          </p:cNvSpPr>
          <p:nvPr>
            <p:ph type="sldNum" sz="quarter" idx="2"/>
          </p:nvPr>
        </p:nvSpPr>
        <p:spPr>
          <a:xfrm>
            <a:off x="23634129" y="12908140"/>
            <a:ext cx="379984" cy="382899"/>
          </a:xfrm>
          <a:prstGeom prst="rect">
            <a:avLst/>
          </a:prstGeom>
        </p:spPr>
        <p:txBody>
          <a:bodyPr lIns="0" tIns="0" rIns="0" bIns="0" anchor="t"/>
          <a:lstStyle>
            <a:lvl1pPr defTabSz="1828800">
              <a:defRPr sz="26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1_Texte 4 colonnes ">
    <p:spTree>
      <p:nvGrpSpPr>
        <p:cNvPr id="1" name=""/>
        <p:cNvGrpSpPr/>
        <p:nvPr/>
      </p:nvGrpSpPr>
      <p:grpSpPr>
        <a:xfrm>
          <a:off x="0" y="0"/>
          <a:ext cx="0" cy="0"/>
          <a:chOff x="0" y="0"/>
          <a:chExt cx="0" cy="0"/>
        </a:xfrm>
      </p:grpSpPr>
      <p:sp>
        <p:nvSpPr>
          <p:cNvPr id="1550" name="Body Level One…"/>
          <p:cNvSpPr txBox="1">
            <a:spLocks noGrp="1"/>
          </p:cNvSpPr>
          <p:nvPr>
            <p:ph type="body" sz="quarter" idx="1" hasCustomPrompt="1"/>
          </p:nvPr>
        </p:nvSpPr>
        <p:spPr>
          <a:xfrm>
            <a:off x="1079997" y="3179631"/>
            <a:ext cx="4752001" cy="9431302"/>
          </a:xfrm>
          <a:prstGeom prst="rect">
            <a:avLst/>
          </a:prstGeom>
        </p:spPr>
        <p:txBody>
          <a:bodyPr lIns="0" tIns="0" rIns="0" bIns="0">
            <a:normAutofit/>
          </a:bodyPr>
          <a:lstStyle>
            <a:lvl1pPr defTabSz="1828800">
              <a:spcBef>
                <a:spcPts val="0"/>
              </a:spcBef>
              <a:defRPr sz="3200">
                <a:latin typeface="Open Sans Regular"/>
                <a:ea typeface="Open Sans Regular"/>
                <a:cs typeface="Open Sans Regular"/>
                <a:sym typeface="Open Sans Regular"/>
              </a:defRPr>
            </a:lvl1pPr>
            <a:lvl2pPr indent="0" defTabSz="1828800">
              <a:spcBef>
                <a:spcPts val="0"/>
              </a:spcBef>
              <a:defRPr sz="3200">
                <a:latin typeface="Open Sans Regular"/>
                <a:ea typeface="Open Sans Regular"/>
                <a:cs typeface="Open Sans Regular"/>
                <a:sym typeface="Open Sans Regular"/>
              </a:defRPr>
            </a:lvl2pPr>
            <a:lvl3pPr indent="0" defTabSz="1828800">
              <a:spcBef>
                <a:spcPts val="0"/>
              </a:spcBef>
              <a:defRPr sz="3200">
                <a:latin typeface="Open Sans Regular"/>
                <a:ea typeface="Open Sans Regular"/>
                <a:cs typeface="Open Sans Regular"/>
                <a:sym typeface="Open Sans Regular"/>
              </a:defRPr>
            </a:lvl3pPr>
            <a:lvl4pPr indent="1371600" defTabSz="1828800">
              <a:spcBef>
                <a:spcPts val="0"/>
              </a:spcBef>
              <a:defRPr sz="3200">
                <a:latin typeface="Open Sans Regular"/>
                <a:ea typeface="Open Sans Regular"/>
                <a:cs typeface="Open Sans Regular"/>
                <a:sym typeface="Open Sans Regular"/>
              </a:defRPr>
            </a:lvl4pPr>
            <a:lvl5pPr indent="1828800" defTabSz="1828800">
              <a:spcBef>
                <a:spcPts val="0"/>
              </a:spcBef>
              <a:defRPr sz="3200">
                <a:latin typeface="Open Sans Regular"/>
                <a:ea typeface="Open Sans Regular"/>
                <a:cs typeface="Open Sans Regular"/>
                <a:sym typeface="Open Sans Regular"/>
              </a:defRPr>
            </a:lvl5pPr>
          </a:lstStyle>
          <a:p>
            <a:r>
              <a:t>Texte courantArial 18pt</a:t>
            </a:r>
          </a:p>
          <a:p>
            <a:pPr lvl="1"/>
            <a:endParaRPr/>
          </a:p>
          <a:p>
            <a:pPr lvl="2"/>
            <a:endParaRPr/>
          </a:p>
          <a:p>
            <a:pPr lvl="3"/>
            <a:endParaRPr/>
          </a:p>
          <a:p>
            <a:pPr lvl="4"/>
            <a:endParaRPr/>
          </a:p>
        </p:txBody>
      </p:sp>
      <p:sp>
        <p:nvSpPr>
          <p:cNvPr id="1551" name="Title Text"/>
          <p:cNvSpPr txBox="1">
            <a:spLocks noGrp="1"/>
          </p:cNvSpPr>
          <p:nvPr>
            <p:ph type="title"/>
          </p:nvPr>
        </p:nvSpPr>
        <p:spPr>
          <a:xfrm>
            <a:off x="1100801" y="1105067"/>
            <a:ext cx="22203201" cy="969497"/>
          </a:xfrm>
          <a:prstGeom prst="rect">
            <a:avLst/>
          </a:prstGeom>
        </p:spPr>
        <p:txBody>
          <a:bodyPr lIns="0" tIns="0" rIns="0" bIns="0" anchor="t">
            <a:normAutofit/>
          </a:bodyPr>
          <a:lstStyle>
            <a:lvl1pPr algn="l" defTabSz="1828800">
              <a:lnSpc>
                <a:spcPct val="90000"/>
              </a:lnSpc>
              <a:defRPr sz="6400" cap="all">
                <a:solidFill>
                  <a:srgbClr val="535353"/>
                </a:solidFill>
                <a:latin typeface="Segoe UI"/>
                <a:ea typeface="Segoe UI"/>
                <a:cs typeface="Segoe UI"/>
                <a:sym typeface="Segoe UI"/>
              </a:defRPr>
            </a:lvl1pPr>
          </a:lstStyle>
          <a:p>
            <a:r>
              <a:t>Title Text</a:t>
            </a:r>
          </a:p>
        </p:txBody>
      </p:sp>
      <p:pic>
        <p:nvPicPr>
          <p:cNvPr id="1552" name="Image 8" descr="Image 8"/>
          <p:cNvPicPr>
            <a:picLocks noChangeAspect="1"/>
          </p:cNvPicPr>
          <p:nvPr/>
        </p:nvPicPr>
        <p:blipFill>
          <a:blip r:embed="rId2"/>
          <a:stretch>
            <a:fillRect/>
          </a:stretch>
        </p:blipFill>
        <p:spPr>
          <a:xfrm>
            <a:off x="359555" y="12635997"/>
            <a:ext cx="720001" cy="720001"/>
          </a:xfrm>
          <a:prstGeom prst="rect">
            <a:avLst/>
          </a:prstGeom>
          <a:ln w="12700">
            <a:miter lim="400000"/>
          </a:ln>
        </p:spPr>
      </p:pic>
      <p:sp>
        <p:nvSpPr>
          <p:cNvPr id="1553" name="Slide Number"/>
          <p:cNvSpPr txBox="1">
            <a:spLocks noGrp="1"/>
          </p:cNvSpPr>
          <p:nvPr>
            <p:ph type="sldNum" sz="quarter" idx="2"/>
          </p:nvPr>
        </p:nvSpPr>
        <p:spPr>
          <a:xfrm>
            <a:off x="23623810" y="12908140"/>
            <a:ext cx="390303" cy="457201"/>
          </a:xfrm>
          <a:prstGeom prst="rect">
            <a:avLst/>
          </a:prstGeom>
        </p:spPr>
        <p:txBody>
          <a:bodyPr lIns="0" tIns="0" rIns="0" bIns="0" anchor="t"/>
          <a:lstStyle>
            <a:lvl1pPr defTabSz="1828800">
              <a:defRPr sz="2600">
                <a:latin typeface="Open Sans Regular"/>
                <a:ea typeface="Open Sans Regular"/>
                <a:cs typeface="Open Sans Regular"/>
                <a:sym typeface="Open Sans Regular"/>
              </a:defRPr>
            </a:lvl1pPr>
          </a:lstStyle>
          <a:p>
            <a:fld id="{86CB4B4D-7CA3-9044-876B-883B54F8677D}" type="slidenum">
              <a:t>‹#›</a:t>
            </a:fld>
            <a:endParaRPr/>
          </a:p>
        </p:txBody>
      </p:sp>
      <p:pic>
        <p:nvPicPr>
          <p:cNvPr id="1554" name="Image 9" descr="Image 9"/>
          <p:cNvPicPr>
            <a:picLocks noChangeAspect="1"/>
          </p:cNvPicPr>
          <p:nvPr/>
        </p:nvPicPr>
        <p:blipFill>
          <a:blip r:embed="rId3"/>
          <a:stretch>
            <a:fillRect/>
          </a:stretch>
        </p:blipFill>
        <p:spPr>
          <a:xfrm>
            <a:off x="20912529" y="14933"/>
            <a:ext cx="3101585" cy="1015659"/>
          </a:xfrm>
          <a:prstGeom prst="rect">
            <a:avLst/>
          </a:prstGeom>
          <a:ln w="12700">
            <a:miter lim="400000"/>
          </a:ln>
        </p:spPr>
      </p:pic>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569" name="Title Text"/>
          <p:cNvSpPr txBox="1">
            <a:spLocks noGrp="1"/>
          </p:cNvSpPr>
          <p:nvPr>
            <p:ph type="title"/>
          </p:nvPr>
        </p:nvSpPr>
        <p:spPr>
          <a:xfrm>
            <a:off x="3048000" y="2244725"/>
            <a:ext cx="18288000" cy="4775201"/>
          </a:xfrm>
          <a:prstGeom prst="rect">
            <a:avLst/>
          </a:prstGeom>
        </p:spPr>
        <p:txBody>
          <a:bodyPr lIns="91439" tIns="91439" rIns="91439" bIns="91439" anchor="b">
            <a:normAutofit/>
          </a:bodyPr>
          <a:lstStyle>
            <a:lvl1pPr defTabSz="1828800">
              <a:lnSpc>
                <a:spcPct val="90000"/>
              </a:lnSpc>
              <a:defRPr sz="12000">
                <a:latin typeface="Calibri Light"/>
                <a:ea typeface="Calibri Light"/>
                <a:cs typeface="Calibri Light"/>
                <a:sym typeface="Calibri Light"/>
              </a:defRPr>
            </a:lvl1pPr>
          </a:lstStyle>
          <a:p>
            <a:r>
              <a:t>Title Text</a:t>
            </a:r>
          </a:p>
        </p:txBody>
      </p:sp>
      <p:sp>
        <p:nvSpPr>
          <p:cNvPr id="1570" name="Body Level One…"/>
          <p:cNvSpPr txBox="1">
            <a:spLocks noGrp="1"/>
          </p:cNvSpPr>
          <p:nvPr>
            <p:ph type="body" sz="quarter" idx="1"/>
          </p:nvPr>
        </p:nvSpPr>
        <p:spPr>
          <a:xfrm>
            <a:off x="3048000" y="7204075"/>
            <a:ext cx="18288000" cy="3311525"/>
          </a:xfrm>
          <a:prstGeom prst="rect">
            <a:avLst/>
          </a:prstGeom>
        </p:spPr>
        <p:txBody>
          <a:bodyPr lIns="91439" tIns="91439" rIns="91439" bIns="91439">
            <a:normAutofit/>
          </a:bodyPr>
          <a:lstStyle>
            <a:lvl1pPr algn="ctr" defTabSz="1828800">
              <a:lnSpc>
                <a:spcPct val="90000"/>
              </a:lnSpc>
              <a:spcBef>
                <a:spcPts val="2000"/>
              </a:spcBef>
              <a:defRPr sz="4800">
                <a:latin typeface="Calibri"/>
                <a:ea typeface="Calibri"/>
                <a:cs typeface="Calibri"/>
                <a:sym typeface="Calibri"/>
              </a:defRPr>
            </a:lvl1pPr>
            <a:lvl2pPr indent="457200" algn="ctr" defTabSz="1828800">
              <a:lnSpc>
                <a:spcPct val="90000"/>
              </a:lnSpc>
              <a:spcBef>
                <a:spcPts val="2000"/>
              </a:spcBef>
              <a:defRPr sz="4800">
                <a:latin typeface="Calibri"/>
                <a:ea typeface="Calibri"/>
                <a:cs typeface="Calibri"/>
                <a:sym typeface="Calibri"/>
              </a:defRPr>
            </a:lvl2pPr>
            <a:lvl3pPr indent="914400" algn="ctr" defTabSz="1828800">
              <a:lnSpc>
                <a:spcPct val="90000"/>
              </a:lnSpc>
              <a:spcBef>
                <a:spcPts val="2000"/>
              </a:spcBef>
              <a:defRPr sz="4800">
                <a:latin typeface="Calibri"/>
                <a:ea typeface="Calibri"/>
                <a:cs typeface="Calibri"/>
                <a:sym typeface="Calibri"/>
              </a:defRPr>
            </a:lvl3pPr>
            <a:lvl4pPr indent="1371600" algn="ctr" defTabSz="1828800">
              <a:lnSpc>
                <a:spcPct val="90000"/>
              </a:lnSpc>
              <a:spcBef>
                <a:spcPts val="2000"/>
              </a:spcBef>
              <a:defRPr sz="4800">
                <a:latin typeface="Calibri"/>
                <a:ea typeface="Calibri"/>
                <a:cs typeface="Calibri"/>
                <a:sym typeface="Calibri"/>
              </a:defRPr>
            </a:lvl4pPr>
            <a:lvl5pPr indent="1828800" algn="ctr" defTabSz="1828800">
              <a:lnSpc>
                <a:spcPct val="90000"/>
              </a:lnSpc>
              <a:spcBef>
                <a:spcPts val="2000"/>
              </a:spcBef>
              <a:defRPr sz="4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1" name="Slide Number"/>
          <p:cNvSpPr txBox="1">
            <a:spLocks noGrp="1"/>
          </p:cNvSpPr>
          <p:nvPr>
            <p:ph type="sldNum" sz="quarter" idx="2"/>
          </p:nvPr>
        </p:nvSpPr>
        <p:spPr>
          <a:xfrm>
            <a:off x="22203052" y="12835870"/>
            <a:ext cx="504548" cy="483910"/>
          </a:xfrm>
          <a:prstGeom prst="rect">
            <a:avLst/>
          </a:prstGeom>
        </p:spPr>
        <p:txBody>
          <a:bodyPr lIns="91439" tIns="91439" rIns="91439" bIns="91439"/>
          <a:lstStyle>
            <a:lvl1pP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Page de fin">
    <p:bg>
      <p:bgPr>
        <a:solidFill>
          <a:srgbClr val="2E4C9C"/>
        </a:solidFill>
        <a:effectLst/>
      </p:bgPr>
    </p:bg>
    <p:spTree>
      <p:nvGrpSpPr>
        <p:cNvPr id="1" name=""/>
        <p:cNvGrpSpPr/>
        <p:nvPr/>
      </p:nvGrpSpPr>
      <p:grpSpPr>
        <a:xfrm>
          <a:off x="0" y="0"/>
          <a:ext cx="0" cy="0"/>
          <a:chOff x="0" y="0"/>
          <a:chExt cx="0" cy="0"/>
        </a:xfrm>
      </p:grpSpPr>
      <p:pic>
        <p:nvPicPr>
          <p:cNvPr id="1578" name="Image 2" descr="Image 2"/>
          <p:cNvPicPr>
            <a:picLocks noChangeAspect="1"/>
          </p:cNvPicPr>
          <p:nvPr/>
        </p:nvPicPr>
        <p:blipFill>
          <a:blip r:embed="rId2"/>
          <a:stretch>
            <a:fillRect/>
          </a:stretch>
        </p:blipFill>
        <p:spPr>
          <a:xfrm>
            <a:off x="16162726" y="11331586"/>
            <a:ext cx="4206192" cy="1191560"/>
          </a:xfrm>
          <a:prstGeom prst="rect">
            <a:avLst/>
          </a:prstGeom>
          <a:ln w="12700">
            <a:miter lim="400000"/>
          </a:ln>
        </p:spPr>
      </p:pic>
      <p:sp>
        <p:nvSpPr>
          <p:cNvPr id="1579" name="ZoneTexte 25">
            <a:hlinkClick r:id="rId3"/>
          </p:cNvPr>
          <p:cNvSpPr txBox="1"/>
          <p:nvPr/>
        </p:nvSpPr>
        <p:spPr>
          <a:xfrm>
            <a:off x="5515516" y="11536298"/>
            <a:ext cx="2774759" cy="1239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1828800">
              <a:spcBef>
                <a:spcPts val="0"/>
              </a:spcBef>
              <a:defRPr sz="1200">
                <a:solidFill>
                  <a:srgbClr val="FFFFFF"/>
                </a:solidFill>
                <a:latin typeface="Arial"/>
                <a:ea typeface="Arial"/>
                <a:cs typeface="Arial"/>
                <a:sym typeface="Arial"/>
              </a:defRPr>
            </a:pPr>
            <a:r>
              <a:t>12 rue Pierre Sémard</a:t>
            </a:r>
          </a:p>
          <a:p>
            <a:pPr defTabSz="1828800">
              <a:spcBef>
                <a:spcPts val="0"/>
              </a:spcBef>
              <a:defRPr sz="1200">
                <a:solidFill>
                  <a:srgbClr val="FFFFFF"/>
                </a:solidFill>
                <a:latin typeface="Arial"/>
                <a:ea typeface="Arial"/>
                <a:cs typeface="Arial"/>
                <a:sym typeface="Arial"/>
              </a:defRPr>
            </a:pPr>
            <a:r>
              <a:t>38000 Grenoble – France</a:t>
            </a:r>
          </a:p>
          <a:p>
            <a:pPr defTabSz="1828800">
              <a:spcBef>
                <a:spcPts val="0"/>
              </a:spcBef>
              <a:defRPr sz="1200">
                <a:solidFill>
                  <a:srgbClr val="FFFFFF"/>
                </a:solidFill>
                <a:latin typeface="Arial"/>
                <a:ea typeface="Arial"/>
                <a:cs typeface="Arial"/>
                <a:sym typeface="Arial"/>
              </a:defRPr>
            </a:pPr>
            <a:r>
              <a:t>+33 4 76 70 60 60</a:t>
            </a:r>
          </a:p>
          <a:p>
            <a:pPr defTabSz="1828800">
              <a:spcBef>
                <a:spcPts val="0"/>
              </a:spcBef>
              <a:defRPr sz="1200">
                <a:solidFill>
                  <a:srgbClr val="FFFFFF"/>
                </a:solidFill>
                <a:latin typeface="Arial"/>
                <a:ea typeface="Arial"/>
                <a:cs typeface="Arial"/>
                <a:sym typeface="Arial"/>
              </a:defRPr>
            </a:pPr>
            <a:r>
              <a:t>info@grenoble-em.com</a:t>
            </a:r>
          </a:p>
          <a:p>
            <a:pPr defTabSz="1828800">
              <a:spcBef>
                <a:spcPts val="0"/>
              </a:spcBef>
              <a:defRPr sz="1200">
                <a:solidFill>
                  <a:srgbClr val="FFFFFF"/>
                </a:solidFill>
                <a:latin typeface="Arial"/>
                <a:ea typeface="Arial"/>
                <a:cs typeface="Arial"/>
                <a:sym typeface="Arial"/>
              </a:defRPr>
            </a:pPr>
            <a:endParaRPr/>
          </a:p>
          <a:p>
            <a:pPr defTabSz="1828800">
              <a:spcBef>
                <a:spcPts val="0"/>
              </a:spcBef>
              <a:defRPr sz="1200" b="1">
                <a:solidFill>
                  <a:srgbClr val="FFFFFF"/>
                </a:solidFill>
                <a:latin typeface="Arial"/>
                <a:ea typeface="Arial"/>
                <a:cs typeface="Arial"/>
                <a:sym typeface="Arial"/>
              </a:defRPr>
            </a:pPr>
            <a:r>
              <a:t>grenoble-em.com </a:t>
            </a:r>
          </a:p>
        </p:txBody>
      </p:sp>
      <p:pic>
        <p:nvPicPr>
          <p:cNvPr id="1580" name="Image 27" descr="Image 27"/>
          <p:cNvPicPr>
            <a:picLocks noChangeAspect="1"/>
          </p:cNvPicPr>
          <p:nvPr/>
        </p:nvPicPr>
        <p:blipFill>
          <a:blip r:embed="rId4"/>
          <a:stretch>
            <a:fillRect/>
          </a:stretch>
        </p:blipFill>
        <p:spPr>
          <a:xfrm>
            <a:off x="10299773" y="12431024"/>
            <a:ext cx="1461899" cy="570917"/>
          </a:xfrm>
          <a:prstGeom prst="rect">
            <a:avLst/>
          </a:prstGeom>
          <a:ln w="12700">
            <a:miter lim="400000"/>
          </a:ln>
        </p:spPr>
      </p:pic>
      <p:sp>
        <p:nvSpPr>
          <p:cNvPr id="1581" name="Connecteur droit 28"/>
          <p:cNvSpPr/>
          <p:nvPr/>
        </p:nvSpPr>
        <p:spPr>
          <a:xfrm>
            <a:off x="5515516" y="11076298"/>
            <a:ext cx="2880001" cy="1"/>
          </a:xfrm>
          <a:prstGeom prst="line">
            <a:avLst/>
          </a:prstGeom>
          <a:ln w="139700">
            <a:solidFill>
              <a:srgbClr val="FFFFFF"/>
            </a:solidFill>
            <a:miter/>
          </a:ln>
        </p:spPr>
        <p:txBody>
          <a:bodyPr tIns="91439" bIns="91439"/>
          <a:lstStyle/>
          <a:p>
            <a:pPr defTabSz="1828800">
              <a:spcBef>
                <a:spcPts val="0"/>
              </a:spcBef>
              <a:defRPr sz="3200">
                <a:solidFill>
                  <a:srgbClr val="000000"/>
                </a:solidFill>
                <a:latin typeface="Arial"/>
                <a:ea typeface="Arial"/>
                <a:cs typeface="Arial"/>
                <a:sym typeface="Arial"/>
              </a:defRPr>
            </a:pPr>
            <a:endParaRPr/>
          </a:p>
        </p:txBody>
      </p:sp>
      <p:sp>
        <p:nvSpPr>
          <p:cNvPr id="1582" name="Connecteur droit 29"/>
          <p:cNvSpPr/>
          <p:nvPr/>
        </p:nvSpPr>
        <p:spPr>
          <a:xfrm>
            <a:off x="10299773" y="11076298"/>
            <a:ext cx="2880001" cy="1"/>
          </a:xfrm>
          <a:prstGeom prst="line">
            <a:avLst/>
          </a:prstGeom>
          <a:ln w="139700">
            <a:solidFill>
              <a:srgbClr val="FFFFFF"/>
            </a:solidFill>
            <a:miter/>
          </a:ln>
        </p:spPr>
        <p:txBody>
          <a:bodyPr tIns="91439" bIns="91439"/>
          <a:lstStyle/>
          <a:p>
            <a:pPr defTabSz="1828800">
              <a:spcBef>
                <a:spcPts val="0"/>
              </a:spcBef>
              <a:defRPr sz="3200">
                <a:solidFill>
                  <a:srgbClr val="000000"/>
                </a:solidFill>
                <a:latin typeface="Arial"/>
                <a:ea typeface="Arial"/>
                <a:cs typeface="Arial"/>
                <a:sym typeface="Arial"/>
              </a:defRPr>
            </a:pPr>
            <a:endParaRPr/>
          </a:p>
        </p:txBody>
      </p:sp>
      <p:pic>
        <p:nvPicPr>
          <p:cNvPr id="1583" name="Image 12" descr="Image 12"/>
          <p:cNvPicPr>
            <a:picLocks noChangeAspect="1"/>
          </p:cNvPicPr>
          <p:nvPr/>
        </p:nvPicPr>
        <p:blipFill>
          <a:blip r:embed="rId5"/>
          <a:stretch>
            <a:fillRect/>
          </a:stretch>
        </p:blipFill>
        <p:spPr>
          <a:xfrm>
            <a:off x="1378403" y="9022323"/>
            <a:ext cx="2230885" cy="3960001"/>
          </a:xfrm>
          <a:prstGeom prst="rect">
            <a:avLst/>
          </a:prstGeom>
          <a:ln w="12700">
            <a:miter lim="400000"/>
          </a:ln>
        </p:spPr>
      </p:pic>
      <p:pic>
        <p:nvPicPr>
          <p:cNvPr id="1584" name="Image 31" descr="Image 31"/>
          <p:cNvPicPr>
            <a:picLocks noChangeAspect="1"/>
          </p:cNvPicPr>
          <p:nvPr/>
        </p:nvPicPr>
        <p:blipFill>
          <a:blip r:embed="rId6"/>
          <a:stretch>
            <a:fillRect/>
          </a:stretch>
        </p:blipFill>
        <p:spPr>
          <a:xfrm>
            <a:off x="21254564" y="11256105"/>
            <a:ext cx="2616383" cy="1800001"/>
          </a:xfrm>
          <a:prstGeom prst="rect">
            <a:avLst/>
          </a:prstGeom>
          <a:ln w="12700">
            <a:miter lim="400000"/>
          </a:ln>
        </p:spPr>
      </p:pic>
      <p:pic>
        <p:nvPicPr>
          <p:cNvPr id="1585" name="Image 8" descr="Image 8"/>
          <p:cNvPicPr>
            <a:picLocks noChangeAspect="1"/>
          </p:cNvPicPr>
          <p:nvPr/>
        </p:nvPicPr>
        <p:blipFill>
          <a:blip r:embed="rId7"/>
          <a:stretch>
            <a:fillRect/>
          </a:stretch>
        </p:blipFill>
        <p:spPr>
          <a:xfrm>
            <a:off x="10287000" y="11536298"/>
            <a:ext cx="2892775" cy="431015"/>
          </a:xfrm>
          <a:prstGeom prst="rect">
            <a:avLst/>
          </a:prstGeom>
          <a:ln w="12700">
            <a:miter lim="400000"/>
          </a:ln>
        </p:spPr>
      </p:pic>
      <p:sp>
        <p:nvSpPr>
          <p:cNvPr id="1586" name="Slide Number"/>
          <p:cNvSpPr txBox="1">
            <a:spLocks noGrp="1"/>
          </p:cNvSpPr>
          <p:nvPr>
            <p:ph type="sldNum" sz="quarter" idx="2"/>
          </p:nvPr>
        </p:nvSpPr>
        <p:spPr>
          <a:xfrm>
            <a:off x="11887200" y="12344400"/>
            <a:ext cx="4267200" cy="736601"/>
          </a:xfrm>
          <a:prstGeom prst="rect">
            <a:avLst/>
          </a:prstGeom>
        </p:spPr>
        <p:txBody>
          <a:bodyPr lIns="91439" tIns="91439" rIns="91439" bIns="91439"/>
          <a:lstStyle>
            <a:lvl1pPr defTabSz="1828800">
              <a:defRPr sz="22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Photo + texte">
    <p:spTree>
      <p:nvGrpSpPr>
        <p:cNvPr id="1" name=""/>
        <p:cNvGrpSpPr/>
        <p:nvPr/>
      </p:nvGrpSpPr>
      <p:grpSpPr>
        <a:xfrm>
          <a:off x="0" y="0"/>
          <a:ext cx="0" cy="0"/>
          <a:chOff x="0" y="0"/>
          <a:chExt cx="0" cy="0"/>
        </a:xfrm>
      </p:grpSpPr>
      <p:pic>
        <p:nvPicPr>
          <p:cNvPr id="1593" name="Image 2" descr="Image 2"/>
          <p:cNvPicPr>
            <a:picLocks noChangeAspect="1"/>
          </p:cNvPicPr>
          <p:nvPr/>
        </p:nvPicPr>
        <p:blipFill>
          <a:blip r:embed="rId2"/>
          <a:stretch>
            <a:fillRect/>
          </a:stretch>
        </p:blipFill>
        <p:spPr>
          <a:xfrm>
            <a:off x="20778773" y="12575778"/>
            <a:ext cx="2966739" cy="840439"/>
          </a:xfrm>
          <a:prstGeom prst="rect">
            <a:avLst/>
          </a:prstGeom>
          <a:ln w="12700">
            <a:miter lim="400000"/>
          </a:ln>
        </p:spPr>
      </p:pic>
      <p:sp>
        <p:nvSpPr>
          <p:cNvPr id="1594" name="Espace réservé pour une image  4"/>
          <p:cNvSpPr>
            <a:spLocks noGrp="1"/>
          </p:cNvSpPr>
          <p:nvPr>
            <p:ph type="pic" sz="half" idx="21"/>
          </p:nvPr>
        </p:nvSpPr>
        <p:spPr>
          <a:xfrm>
            <a:off x="-1" y="-1"/>
            <a:ext cx="8604001" cy="13716001"/>
          </a:xfrm>
          <a:prstGeom prst="rect">
            <a:avLst/>
          </a:prstGeom>
        </p:spPr>
        <p:txBody>
          <a:bodyPr lIns="91439" tIns="45719" rIns="91439" bIns="45719"/>
          <a:lstStyle/>
          <a:p>
            <a:endParaRPr/>
          </a:p>
        </p:txBody>
      </p:sp>
      <p:sp>
        <p:nvSpPr>
          <p:cNvPr id="1595" name="Body Level One…"/>
          <p:cNvSpPr txBox="1">
            <a:spLocks noGrp="1"/>
          </p:cNvSpPr>
          <p:nvPr>
            <p:ph type="body" sz="half" idx="1" hasCustomPrompt="1"/>
          </p:nvPr>
        </p:nvSpPr>
        <p:spPr>
          <a:xfrm>
            <a:off x="9095175" y="1840720"/>
            <a:ext cx="7531415" cy="8962954"/>
          </a:xfrm>
          <a:prstGeom prst="rect">
            <a:avLst/>
          </a:prstGeom>
        </p:spPr>
        <p:txBody>
          <a:bodyPr lIns="0" tIns="0" rIns="0" bIns="0">
            <a:normAutofit/>
          </a:bodyPr>
          <a:lstStyle>
            <a:lvl1pPr defTabSz="1371600">
              <a:lnSpc>
                <a:spcPct val="90000"/>
              </a:lnSpc>
              <a:spcBef>
                <a:spcPts val="1400"/>
              </a:spcBef>
              <a:defRPr sz="2400">
                <a:latin typeface="Arial"/>
                <a:ea typeface="Arial"/>
                <a:cs typeface="Arial"/>
                <a:sym typeface="Arial"/>
              </a:defRPr>
            </a:lvl1pPr>
            <a:lvl2pPr indent="0" defTabSz="1371600">
              <a:lnSpc>
                <a:spcPct val="90000"/>
              </a:lnSpc>
              <a:spcBef>
                <a:spcPts val="1400"/>
              </a:spcBef>
              <a:defRPr sz="2400">
                <a:latin typeface="Arial"/>
                <a:ea typeface="Arial"/>
                <a:cs typeface="Arial"/>
                <a:sym typeface="Arial"/>
              </a:defRPr>
            </a:lvl2pPr>
            <a:lvl3pPr indent="0" defTabSz="1371600">
              <a:lnSpc>
                <a:spcPct val="90000"/>
              </a:lnSpc>
              <a:spcBef>
                <a:spcPts val="1400"/>
              </a:spcBef>
              <a:defRPr sz="2400">
                <a:latin typeface="Arial"/>
                <a:ea typeface="Arial"/>
                <a:cs typeface="Arial"/>
                <a:sym typeface="Arial"/>
              </a:defRPr>
            </a:lvl3pPr>
            <a:lvl4pPr defTabSz="1371600">
              <a:lnSpc>
                <a:spcPct val="90000"/>
              </a:lnSpc>
              <a:spcBef>
                <a:spcPts val="1400"/>
              </a:spcBef>
              <a:defRPr sz="2400">
                <a:latin typeface="Arial"/>
                <a:ea typeface="Arial"/>
                <a:cs typeface="Arial"/>
                <a:sym typeface="Arial"/>
              </a:defRPr>
            </a:lvl4pPr>
            <a:lvl5pPr defTabSz="1371600">
              <a:lnSpc>
                <a:spcPct val="90000"/>
              </a:lnSpc>
              <a:spcBef>
                <a:spcPts val="1400"/>
              </a:spcBef>
              <a:defRPr sz="2400">
                <a:latin typeface="Arial"/>
                <a:ea typeface="Arial"/>
                <a:cs typeface="Arial"/>
                <a:sym typeface="Arial"/>
              </a:defRPr>
            </a:lvl5pPr>
          </a:lstStyle>
          <a:p>
            <a:r>
              <a:t>Texte courant Arial 18pt</a:t>
            </a:r>
          </a:p>
          <a:p>
            <a:pPr lvl="1"/>
            <a:endParaRPr/>
          </a:p>
          <a:p>
            <a:pPr lvl="2"/>
            <a:endParaRPr/>
          </a:p>
          <a:p>
            <a:pPr lvl="3"/>
            <a:endParaRPr/>
          </a:p>
          <a:p>
            <a:pPr lvl="4"/>
            <a:endParaRPr/>
          </a:p>
        </p:txBody>
      </p:sp>
      <p:sp>
        <p:nvSpPr>
          <p:cNvPr id="1596" name="Title Text"/>
          <p:cNvSpPr txBox="1">
            <a:spLocks noGrp="1"/>
          </p:cNvSpPr>
          <p:nvPr>
            <p:ph type="title"/>
          </p:nvPr>
        </p:nvSpPr>
        <p:spPr>
          <a:xfrm>
            <a:off x="9095175" y="413898"/>
            <a:ext cx="7531415" cy="1454245"/>
          </a:xfrm>
          <a:prstGeom prst="rect">
            <a:avLst/>
          </a:prstGeom>
        </p:spPr>
        <p:txBody>
          <a:bodyPr lIns="0" tIns="0" rIns="0" bIns="0" anchor="t">
            <a:normAutofit/>
          </a:bodyPr>
          <a:lstStyle>
            <a:lvl1pPr algn="l" defTabSz="1371600">
              <a:lnSpc>
                <a:spcPct val="90000"/>
              </a:lnSpc>
              <a:defRPr sz="5000" b="1" cap="all">
                <a:latin typeface="Arial"/>
                <a:ea typeface="Arial"/>
                <a:cs typeface="Arial"/>
                <a:sym typeface="Arial"/>
              </a:defRPr>
            </a:lvl1pPr>
          </a:lstStyle>
          <a:p>
            <a:r>
              <a:t>Title Text</a:t>
            </a:r>
          </a:p>
        </p:txBody>
      </p:sp>
      <p:pic>
        <p:nvPicPr>
          <p:cNvPr id="1597" name="Image 24" descr="Image 24"/>
          <p:cNvPicPr>
            <a:picLocks noChangeAspect="1"/>
          </p:cNvPicPr>
          <p:nvPr/>
        </p:nvPicPr>
        <p:blipFill>
          <a:blip r:embed="rId3"/>
          <a:stretch>
            <a:fillRect/>
          </a:stretch>
        </p:blipFill>
        <p:spPr>
          <a:xfrm>
            <a:off x="359555" y="12635997"/>
            <a:ext cx="720001" cy="720001"/>
          </a:xfrm>
          <a:prstGeom prst="rect">
            <a:avLst/>
          </a:prstGeom>
          <a:ln w="12700">
            <a:miter lim="400000"/>
          </a:ln>
        </p:spPr>
      </p:pic>
      <p:sp>
        <p:nvSpPr>
          <p:cNvPr id="1598" name="Slide Number"/>
          <p:cNvSpPr txBox="1">
            <a:spLocks noGrp="1"/>
          </p:cNvSpPr>
          <p:nvPr>
            <p:ph type="sldNum" sz="quarter" idx="2"/>
          </p:nvPr>
        </p:nvSpPr>
        <p:spPr>
          <a:xfrm>
            <a:off x="11887200" y="12344400"/>
            <a:ext cx="4267200" cy="736601"/>
          </a:xfrm>
          <a:prstGeom prst="rect">
            <a:avLst/>
          </a:prstGeom>
        </p:spPr>
        <p:txBody>
          <a:bodyPr lIns="91439" tIns="91439" rIns="91439" bIns="91439"/>
          <a:lstStyle>
            <a:lvl1pPr defTabSz="1828800">
              <a:defRPr sz="22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Titre uniquement">
    <p:spTree>
      <p:nvGrpSpPr>
        <p:cNvPr id="1" name=""/>
        <p:cNvGrpSpPr/>
        <p:nvPr/>
      </p:nvGrpSpPr>
      <p:grpSpPr>
        <a:xfrm>
          <a:off x="0" y="0"/>
          <a:ext cx="0" cy="0"/>
          <a:chOff x="0" y="0"/>
          <a:chExt cx="0" cy="0"/>
        </a:xfrm>
      </p:grpSpPr>
      <p:pic>
        <p:nvPicPr>
          <p:cNvPr id="1605" name="Image 2" descr="Image 2"/>
          <p:cNvPicPr>
            <a:picLocks noChangeAspect="1"/>
          </p:cNvPicPr>
          <p:nvPr/>
        </p:nvPicPr>
        <p:blipFill>
          <a:blip r:embed="rId2"/>
          <a:stretch>
            <a:fillRect/>
          </a:stretch>
        </p:blipFill>
        <p:spPr>
          <a:xfrm>
            <a:off x="17854102" y="12083871"/>
            <a:ext cx="2966739" cy="840439"/>
          </a:xfrm>
          <a:prstGeom prst="rect">
            <a:avLst/>
          </a:prstGeom>
          <a:ln w="12700">
            <a:miter lim="400000"/>
          </a:ln>
        </p:spPr>
      </p:pic>
      <p:sp>
        <p:nvSpPr>
          <p:cNvPr id="1606" name="Title Text"/>
          <p:cNvSpPr txBox="1">
            <a:spLocks noGrp="1"/>
          </p:cNvSpPr>
          <p:nvPr>
            <p:ph type="title"/>
          </p:nvPr>
        </p:nvSpPr>
        <p:spPr>
          <a:xfrm>
            <a:off x="4128001" y="1105067"/>
            <a:ext cx="16128000" cy="727123"/>
          </a:xfrm>
          <a:prstGeom prst="rect">
            <a:avLst/>
          </a:prstGeom>
        </p:spPr>
        <p:txBody>
          <a:bodyPr lIns="0" tIns="0" rIns="0" bIns="0" anchor="t">
            <a:normAutofit/>
          </a:bodyPr>
          <a:lstStyle>
            <a:lvl1pPr algn="l" defTabSz="1371600">
              <a:lnSpc>
                <a:spcPct val="90000"/>
              </a:lnSpc>
              <a:defRPr sz="5000" b="1" cap="all">
                <a:latin typeface="Arial"/>
                <a:ea typeface="Arial"/>
                <a:cs typeface="Arial"/>
                <a:sym typeface="Arial"/>
              </a:defRPr>
            </a:lvl1pPr>
          </a:lstStyle>
          <a:p>
            <a:r>
              <a:t>Title Text</a:t>
            </a:r>
          </a:p>
        </p:txBody>
      </p:sp>
      <p:pic>
        <p:nvPicPr>
          <p:cNvPr id="1607" name="Image 13" descr="Image 13"/>
          <p:cNvPicPr>
            <a:picLocks noChangeAspect="1"/>
          </p:cNvPicPr>
          <p:nvPr/>
        </p:nvPicPr>
        <p:blipFill>
          <a:blip r:embed="rId3"/>
          <a:stretch>
            <a:fillRect/>
          </a:stretch>
        </p:blipFill>
        <p:spPr>
          <a:xfrm>
            <a:off x="95278" y="12741709"/>
            <a:ext cx="720001" cy="720001"/>
          </a:xfrm>
          <a:prstGeom prst="rect">
            <a:avLst/>
          </a:prstGeom>
          <a:ln w="12700">
            <a:miter lim="400000"/>
          </a:ln>
        </p:spPr>
      </p:pic>
      <p:sp>
        <p:nvSpPr>
          <p:cNvPr id="1608" name="Slide Number"/>
          <p:cNvSpPr txBox="1">
            <a:spLocks noGrp="1"/>
          </p:cNvSpPr>
          <p:nvPr>
            <p:ph type="sldNum" sz="quarter" idx="2"/>
          </p:nvPr>
        </p:nvSpPr>
        <p:spPr>
          <a:xfrm>
            <a:off x="11887200" y="12344400"/>
            <a:ext cx="4267200" cy="736601"/>
          </a:xfrm>
          <a:prstGeom prst="rect">
            <a:avLst/>
          </a:prstGeom>
        </p:spPr>
        <p:txBody>
          <a:bodyPr lIns="91439" tIns="91439" rIns="91439" bIns="91439"/>
          <a:lstStyle>
            <a:lvl1pPr defTabSz="1828800">
              <a:defRPr sz="22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45_Diapositive de titre">
    <p:spTree>
      <p:nvGrpSpPr>
        <p:cNvPr id="1" name=""/>
        <p:cNvGrpSpPr/>
        <p:nvPr/>
      </p:nvGrpSpPr>
      <p:grpSpPr>
        <a:xfrm>
          <a:off x="0" y="0"/>
          <a:ext cx="0" cy="0"/>
          <a:chOff x="0" y="0"/>
          <a:chExt cx="0" cy="0"/>
        </a:xfrm>
      </p:grpSpPr>
      <p:pic>
        <p:nvPicPr>
          <p:cNvPr id="171" name="Image 10" descr="Image 10"/>
          <p:cNvPicPr>
            <a:picLocks noChangeAspect="1"/>
          </p:cNvPicPr>
          <p:nvPr/>
        </p:nvPicPr>
        <p:blipFill>
          <a:blip r:embed="rId2">
            <a:alphaModFix amt="60000"/>
          </a:blip>
          <a:stretch>
            <a:fillRect/>
          </a:stretch>
        </p:blipFill>
        <p:spPr>
          <a:xfrm>
            <a:off x="-1" y="-1389321"/>
            <a:ext cx="24384001" cy="16416671"/>
          </a:xfrm>
          <a:prstGeom prst="rect">
            <a:avLst/>
          </a:prstGeom>
          <a:ln w="12700">
            <a:miter lim="400000"/>
          </a:ln>
        </p:spPr>
      </p:pic>
      <p:sp>
        <p:nvSpPr>
          <p:cNvPr id="172" name="Body Level One…"/>
          <p:cNvSpPr txBox="1">
            <a:spLocks noGrp="1"/>
          </p:cNvSpPr>
          <p:nvPr>
            <p:ph type="body" sz="quarter" idx="1"/>
          </p:nvPr>
        </p:nvSpPr>
        <p:spPr>
          <a:xfrm>
            <a:off x="2853634" y="460978"/>
            <a:ext cx="20117475" cy="1650556"/>
          </a:xfrm>
          <a:prstGeom prst="rect">
            <a:avLst/>
          </a:prstGeom>
        </p:spPr>
        <p:txBody>
          <a:bodyPr lIns="0" tIns="0" rIns="0" bIns="0">
            <a:normAutofit/>
          </a:bodyPr>
          <a:lstStyle>
            <a:lvl1pPr>
              <a:spcBef>
                <a:spcPts val="1700"/>
              </a:spcBef>
              <a:defRPr sz="7200">
                <a:solidFill>
                  <a:srgbClr val="141313"/>
                </a:solidFill>
                <a:latin typeface="Verdana"/>
                <a:ea typeface="Verdana"/>
                <a:cs typeface="Verdana"/>
                <a:sym typeface="Verdana"/>
              </a:defRPr>
            </a:lvl1pPr>
            <a:lvl2pPr>
              <a:spcBef>
                <a:spcPts val="1700"/>
              </a:spcBef>
              <a:defRPr sz="7200">
                <a:solidFill>
                  <a:srgbClr val="141313"/>
                </a:solidFill>
                <a:latin typeface="Verdana"/>
                <a:ea typeface="Verdana"/>
                <a:cs typeface="Verdana"/>
                <a:sym typeface="Verdana"/>
              </a:defRPr>
            </a:lvl2pPr>
            <a:lvl3pPr>
              <a:spcBef>
                <a:spcPts val="1700"/>
              </a:spcBef>
              <a:defRPr sz="7200">
                <a:solidFill>
                  <a:srgbClr val="141313"/>
                </a:solidFill>
                <a:latin typeface="Verdana"/>
                <a:ea typeface="Verdana"/>
                <a:cs typeface="Verdana"/>
                <a:sym typeface="Verdana"/>
              </a:defRPr>
            </a:lvl3pPr>
            <a:lvl4pPr>
              <a:spcBef>
                <a:spcPts val="1700"/>
              </a:spcBef>
              <a:defRPr sz="7200">
                <a:solidFill>
                  <a:srgbClr val="141313"/>
                </a:solidFill>
                <a:latin typeface="Verdana"/>
                <a:ea typeface="Verdana"/>
                <a:cs typeface="Verdana"/>
                <a:sym typeface="Verdana"/>
              </a:defRPr>
            </a:lvl4pPr>
            <a:lvl5pPr>
              <a:spcBef>
                <a:spcPts val="1700"/>
              </a:spcBef>
              <a:defRPr sz="7200">
                <a:solidFill>
                  <a:srgbClr val="141313"/>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73" name="Espace réservé du texte 26"/>
          <p:cNvSpPr>
            <a:spLocks noGrp="1"/>
          </p:cNvSpPr>
          <p:nvPr>
            <p:ph type="body" sz="quarter" idx="21"/>
          </p:nvPr>
        </p:nvSpPr>
        <p:spPr>
          <a:xfrm>
            <a:off x="2853631" y="2330090"/>
            <a:ext cx="20037538" cy="1828801"/>
          </a:xfrm>
          <a:prstGeom prst="rect">
            <a:avLst/>
          </a:prstGeom>
        </p:spPr>
        <p:txBody>
          <a:bodyPr lIns="0" tIns="0" rIns="0" bIns="0">
            <a:normAutofit/>
          </a:bodyPr>
          <a:lstStyle/>
          <a:p>
            <a:pPr>
              <a:spcBef>
                <a:spcPts val="900"/>
              </a:spcBef>
              <a:defRPr sz="4000">
                <a:solidFill>
                  <a:srgbClr val="141313"/>
                </a:solidFill>
                <a:latin typeface="Verdana"/>
                <a:ea typeface="Verdana"/>
                <a:cs typeface="Verdana"/>
                <a:sym typeface="Verdana"/>
              </a:defRPr>
            </a:pPr>
            <a:endParaRPr/>
          </a:p>
        </p:txBody>
      </p:sp>
      <p:pic>
        <p:nvPicPr>
          <p:cNvPr id="174" name="Image 12" descr="Image 12"/>
          <p:cNvPicPr>
            <a:picLocks noChangeAspect="1"/>
          </p:cNvPicPr>
          <p:nvPr/>
        </p:nvPicPr>
        <p:blipFill>
          <a:blip r:embed="rId3"/>
          <a:stretch>
            <a:fillRect/>
          </a:stretch>
        </p:blipFill>
        <p:spPr>
          <a:xfrm>
            <a:off x="279399" y="12459760"/>
            <a:ext cx="939801" cy="939801"/>
          </a:xfrm>
          <a:prstGeom prst="rect">
            <a:avLst/>
          </a:prstGeom>
          <a:ln w="12700">
            <a:miter lim="400000"/>
          </a:ln>
        </p:spPr>
      </p:pic>
      <p:pic>
        <p:nvPicPr>
          <p:cNvPr id="175" name="scurond3.png" descr="scurond3.png"/>
          <p:cNvPicPr>
            <a:picLocks noChangeAspect="1"/>
          </p:cNvPicPr>
          <p:nvPr/>
        </p:nvPicPr>
        <p:blipFill>
          <a:blip r:embed="rId4"/>
          <a:stretch>
            <a:fillRect/>
          </a:stretch>
        </p:blipFill>
        <p:spPr>
          <a:xfrm>
            <a:off x="-2053383" y="14356294"/>
            <a:ext cx="1223862" cy="1195578"/>
          </a:xfrm>
          <a:prstGeom prst="rect">
            <a:avLst/>
          </a:prstGeom>
          <a:ln w="12700">
            <a:miter lim="400000"/>
          </a:ln>
        </p:spPr>
      </p:pic>
      <p:pic>
        <p:nvPicPr>
          <p:cNvPr id="176" name="logo rond.png" descr="logo rond.png"/>
          <p:cNvPicPr>
            <a:picLocks noChangeAspect="1"/>
          </p:cNvPicPr>
          <p:nvPr/>
        </p:nvPicPr>
        <p:blipFill>
          <a:blip r:embed="rId5"/>
          <a:stretch>
            <a:fillRect/>
          </a:stretch>
        </p:blipFill>
        <p:spPr>
          <a:xfrm>
            <a:off x="22932420" y="12318603"/>
            <a:ext cx="1178018" cy="1195578"/>
          </a:xfrm>
          <a:prstGeom prst="rect">
            <a:avLst/>
          </a:prstGeom>
          <a:ln w="12700">
            <a:miter lim="400000"/>
          </a:ln>
        </p:spPr>
      </p:pic>
      <p:sp>
        <p:nvSpPr>
          <p:cNvPr id="177" name="Slide Number"/>
          <p:cNvSpPr txBox="1">
            <a:spLocks noGrp="1"/>
          </p:cNvSpPr>
          <p:nvPr>
            <p:ph type="sldNum" sz="quarter" idx="2"/>
          </p:nvPr>
        </p:nvSpPr>
        <p:spPr>
          <a:prstGeom prst="rect">
            <a:avLst/>
          </a:prstGeom>
        </p:spPr>
        <p:txBody>
          <a:bodyPr/>
          <a:lstStyle>
            <a:lvl1pPr>
              <a:defRPr>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image" Target="../media/image3.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image" Target="../media/image4.png"/><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image" Target="../media/image1.png"/><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2"/>
          <p:cNvSpPr/>
          <p:nvPr/>
        </p:nvSpPr>
        <p:spPr>
          <a:xfrm>
            <a:off x="1" y="-1"/>
            <a:ext cx="24472135" cy="13770770"/>
          </a:xfrm>
          <a:prstGeom prst="rect">
            <a:avLst/>
          </a:prstGeom>
          <a:solidFill>
            <a:srgbClr val="232626"/>
          </a:solidFill>
          <a:ln w="25400">
            <a:solidFill>
              <a:srgbClr val="3092B9"/>
            </a:solidFill>
          </a:ln>
        </p:spPr>
        <p:txBody>
          <a:bodyPr lIns="121919" tIns="121919" rIns="121919" bIns="121919" anchor="ctr"/>
          <a:lstStyle/>
          <a:p>
            <a:pPr algn="ctr" defTabSz="2438400">
              <a:spcBef>
                <a:spcPts val="0"/>
              </a:spcBef>
              <a:defRPr sz="3400">
                <a:solidFill>
                  <a:srgbClr val="FFFFFF"/>
                </a:solidFill>
                <a:latin typeface="Helvetica Neue"/>
                <a:ea typeface="Helvetica Neue"/>
                <a:cs typeface="Helvetica Neue"/>
                <a:sym typeface="Helvetica Neue"/>
              </a:defRPr>
            </a:pPr>
            <a:endParaRPr/>
          </a:p>
        </p:txBody>
      </p:sp>
      <p:pic>
        <p:nvPicPr>
          <p:cNvPr id="3" name="Image 13" descr="Image 13"/>
          <p:cNvPicPr>
            <a:picLocks noChangeAspect="1"/>
          </p:cNvPicPr>
          <p:nvPr/>
        </p:nvPicPr>
        <p:blipFill>
          <a:blip r:embed="rId87"/>
          <a:srcRect b="19941"/>
          <a:stretch>
            <a:fillRect/>
          </a:stretch>
        </p:blipFill>
        <p:spPr>
          <a:xfrm>
            <a:off x="-48598" y="55039"/>
            <a:ext cx="24481365" cy="13758498"/>
          </a:xfrm>
          <a:prstGeom prst="rect">
            <a:avLst/>
          </a:prstGeom>
          <a:ln w="12700">
            <a:miter lim="400000"/>
          </a:ln>
        </p:spPr>
      </p:pic>
      <p:pic>
        <p:nvPicPr>
          <p:cNvPr id="4" name="Image 8" descr="Image 8"/>
          <p:cNvPicPr>
            <a:picLocks noChangeAspect="1"/>
          </p:cNvPicPr>
          <p:nvPr/>
        </p:nvPicPr>
        <p:blipFill>
          <a:blip r:embed="rId88"/>
          <a:stretch>
            <a:fillRect/>
          </a:stretch>
        </p:blipFill>
        <p:spPr>
          <a:xfrm>
            <a:off x="96631" y="8574892"/>
            <a:ext cx="3411455" cy="5111010"/>
          </a:xfrm>
          <a:prstGeom prst="rect">
            <a:avLst/>
          </a:prstGeom>
          <a:ln w="12700">
            <a:miter lim="400000"/>
          </a:ln>
        </p:spPr>
      </p:pic>
      <p:pic>
        <p:nvPicPr>
          <p:cNvPr id="5" name="Picture 2" descr="Picture 2"/>
          <p:cNvPicPr>
            <a:picLocks noChangeAspect="1"/>
          </p:cNvPicPr>
          <p:nvPr/>
        </p:nvPicPr>
        <p:blipFill>
          <a:blip r:embed="rId89"/>
          <a:srcRect t="14698" b="16707"/>
          <a:stretch>
            <a:fillRect/>
          </a:stretch>
        </p:blipFill>
        <p:spPr>
          <a:xfrm>
            <a:off x="5933439" y="24381"/>
            <a:ext cx="11801858" cy="2048259"/>
          </a:xfrm>
          <a:prstGeom prst="rect">
            <a:avLst/>
          </a:prstGeom>
          <a:ln w="12700">
            <a:miter lim="400000"/>
          </a:ln>
        </p:spPr>
      </p:pic>
      <p:pic>
        <p:nvPicPr>
          <p:cNvPr id="6" name="Picture 4" descr="Picture 4"/>
          <p:cNvPicPr>
            <a:picLocks noChangeAspect="1"/>
          </p:cNvPicPr>
          <p:nvPr/>
        </p:nvPicPr>
        <p:blipFill>
          <a:blip r:embed="rId90"/>
          <a:stretch>
            <a:fillRect/>
          </a:stretch>
        </p:blipFill>
        <p:spPr>
          <a:xfrm>
            <a:off x="17735295" y="12257104"/>
            <a:ext cx="6610097" cy="1427782"/>
          </a:xfrm>
          <a:prstGeom prst="rect">
            <a:avLst/>
          </a:prstGeom>
          <a:ln w="12700">
            <a:miter lim="400000"/>
          </a:ln>
        </p:spPr>
      </p:pic>
      <p:sp>
        <p:nvSpPr>
          <p:cNvPr id="7" name="Title Text"/>
          <p:cNvSpPr txBox="1">
            <a:spLocks noGrp="1"/>
          </p:cNvSpPr>
          <p:nvPr>
            <p:ph type="title"/>
          </p:nvPr>
        </p:nvSpPr>
        <p:spPr>
          <a:xfrm>
            <a:off x="1219199" y="184149"/>
            <a:ext cx="21945601" cy="301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lstStyle/>
          <a:p>
            <a:r>
              <a:t>Title Text</a:t>
            </a:r>
          </a:p>
        </p:txBody>
      </p:sp>
      <p:sp>
        <p:nvSpPr>
          <p:cNvPr id="8" name="Body Level One…"/>
          <p:cNvSpPr txBox="1">
            <a:spLocks noGrp="1"/>
          </p:cNvSpPr>
          <p:nvPr>
            <p:ph type="body" idx="1"/>
          </p:nvPr>
        </p:nvSpPr>
        <p:spPr>
          <a:xfrm>
            <a:off x="1219199" y="3200399"/>
            <a:ext cx="21945601" cy="1051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1785599" y="12344399"/>
            <a:ext cx="5689601" cy="736601"/>
          </a:xfrm>
          <a:prstGeom prst="rect">
            <a:avLst/>
          </a:prstGeom>
          <a:ln w="12700">
            <a:miter lim="400000"/>
          </a:ln>
        </p:spPr>
        <p:txBody>
          <a:bodyPr wrap="none" lIns="121919" tIns="121919" rIns="121919" bIns="121919" anchor="ctr">
            <a:spAutoFit/>
          </a:bodyPr>
          <a:lstStyle>
            <a:lvl1pPr algn="r" defTabSz="2438400">
              <a:spcBef>
                <a:spcPts val="0"/>
              </a:spcBef>
              <a:defRPr sz="32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1" r:id="rId6"/>
    <p:sldLayoutId id="2147483662" r:id="rId7"/>
    <p:sldLayoutId id="2147483664" r:id="rId8"/>
    <p:sldLayoutId id="2147483666" r:id="rId9"/>
    <p:sldLayoutId id="2147483667" r:id="rId10"/>
    <p:sldLayoutId id="2147483674" r:id="rId11"/>
    <p:sldLayoutId id="2147483675" r:id="rId12"/>
    <p:sldLayoutId id="2147483676" r:id="rId13"/>
    <p:sldLayoutId id="2147483677" r:id="rId14"/>
    <p:sldLayoutId id="2147483678" r:id="rId15"/>
    <p:sldLayoutId id="2147483679" r:id="rId16"/>
    <p:sldLayoutId id="2147483680" r:id="rId17"/>
    <p:sldLayoutId id="2147483682" r:id="rId18"/>
    <p:sldLayoutId id="2147483687" r:id="rId19"/>
    <p:sldLayoutId id="2147483691" r:id="rId20"/>
    <p:sldLayoutId id="2147483693" r:id="rId21"/>
    <p:sldLayoutId id="2147483694" r:id="rId22"/>
    <p:sldLayoutId id="2147483695" r:id="rId23"/>
    <p:sldLayoutId id="2147483696" r:id="rId24"/>
    <p:sldLayoutId id="2147483698" r:id="rId25"/>
    <p:sldLayoutId id="2147483700" r:id="rId26"/>
    <p:sldLayoutId id="2147483701" r:id="rId27"/>
    <p:sldLayoutId id="2147483702" r:id="rId28"/>
    <p:sldLayoutId id="2147483706" r:id="rId29"/>
    <p:sldLayoutId id="2147483707" r:id="rId30"/>
    <p:sldLayoutId id="2147483708" r:id="rId31"/>
    <p:sldLayoutId id="2147483715" r:id="rId32"/>
    <p:sldLayoutId id="2147483720" r:id="rId33"/>
    <p:sldLayoutId id="2147483721" r:id="rId34"/>
    <p:sldLayoutId id="2147483723" r:id="rId35"/>
    <p:sldLayoutId id="2147483726" r:id="rId36"/>
    <p:sldLayoutId id="2147483727" r:id="rId37"/>
    <p:sldLayoutId id="2147483730" r:id="rId38"/>
    <p:sldLayoutId id="2147483731" r:id="rId39"/>
    <p:sldLayoutId id="2147483732" r:id="rId40"/>
    <p:sldLayoutId id="2147483733" r:id="rId41"/>
    <p:sldLayoutId id="2147483735" r:id="rId42"/>
    <p:sldLayoutId id="2147483737" r:id="rId43"/>
    <p:sldLayoutId id="2147483738" r:id="rId44"/>
    <p:sldLayoutId id="2147483739" r:id="rId45"/>
    <p:sldLayoutId id="2147483740" r:id="rId46"/>
    <p:sldLayoutId id="2147483741" r:id="rId47"/>
    <p:sldLayoutId id="2147483742" r:id="rId48"/>
    <p:sldLayoutId id="2147483743" r:id="rId49"/>
    <p:sldLayoutId id="2147483746" r:id="rId50"/>
    <p:sldLayoutId id="2147483747" r:id="rId51"/>
    <p:sldLayoutId id="2147483749" r:id="rId52"/>
    <p:sldLayoutId id="2147483750" r:id="rId53"/>
    <p:sldLayoutId id="2147483751" r:id="rId54"/>
    <p:sldLayoutId id="2147483752" r:id="rId55"/>
    <p:sldLayoutId id="2147483753" r:id="rId56"/>
    <p:sldLayoutId id="2147483754" r:id="rId57"/>
    <p:sldLayoutId id="2147483756" r:id="rId58"/>
    <p:sldLayoutId id="2147483757" r:id="rId59"/>
    <p:sldLayoutId id="2147483758" r:id="rId60"/>
    <p:sldLayoutId id="2147483760" r:id="rId61"/>
    <p:sldLayoutId id="2147483761" r:id="rId62"/>
    <p:sldLayoutId id="2147483762" r:id="rId63"/>
    <p:sldLayoutId id="2147483763" r:id="rId64"/>
    <p:sldLayoutId id="2147483765" r:id="rId65"/>
    <p:sldLayoutId id="2147483766" r:id="rId66"/>
    <p:sldLayoutId id="2147483767" r:id="rId67"/>
    <p:sldLayoutId id="2147483768" r:id="rId68"/>
    <p:sldLayoutId id="2147483771" r:id="rId69"/>
    <p:sldLayoutId id="2147483775" r:id="rId70"/>
    <p:sldLayoutId id="2147483777" r:id="rId71"/>
    <p:sldLayoutId id="2147483779" r:id="rId72"/>
    <p:sldLayoutId id="2147483780" r:id="rId73"/>
    <p:sldLayoutId id="2147483781" r:id="rId74"/>
    <p:sldLayoutId id="2147483782" r:id="rId75"/>
    <p:sldLayoutId id="2147483783" r:id="rId76"/>
    <p:sldLayoutId id="2147483787" r:id="rId77"/>
    <p:sldLayoutId id="2147483790" r:id="rId78"/>
    <p:sldLayoutId id="2147483791" r:id="rId79"/>
    <p:sldLayoutId id="2147483792" r:id="rId80"/>
    <p:sldLayoutId id="2147483793" r:id="rId81"/>
    <p:sldLayoutId id="2147483795" r:id="rId82"/>
    <p:sldLayoutId id="2147483796" r:id="rId83"/>
    <p:sldLayoutId id="2147483797" r:id="rId84"/>
    <p:sldLayoutId id="2147483798" r:id="rId85"/>
  </p:sldLayoutIdLst>
  <p:transition spd="med"/>
  <p:txStyles>
    <p:titleStyle>
      <a:lvl1pPr marL="0" marR="0" indent="0" algn="ctr" defTabSz="2438400" latinLnBrk="0">
        <a:lnSpc>
          <a:spcPct val="100000"/>
        </a:lnSpc>
        <a:spcBef>
          <a:spcPts val="0"/>
        </a:spcBef>
        <a:spcAft>
          <a:spcPts val="0"/>
        </a:spcAft>
        <a:buClrTx/>
        <a:buSzTx/>
        <a:buFontTx/>
        <a:buNone/>
        <a:tabLst/>
        <a:defRPr sz="10600" b="0" i="0" u="none" strike="noStrike" cap="none" spc="0" baseline="0">
          <a:solidFill>
            <a:srgbClr val="000000"/>
          </a:solidFill>
          <a:uFillTx/>
          <a:latin typeface="Helvetica Neue"/>
          <a:ea typeface="Helvetica Neue"/>
          <a:cs typeface="Helvetica Neue"/>
          <a:sym typeface="Helvetica Neue"/>
        </a:defRPr>
      </a:lvl1pPr>
      <a:lvl2pPr marL="0" marR="0" indent="0" algn="ctr" defTabSz="2438400" latinLnBrk="0">
        <a:lnSpc>
          <a:spcPct val="100000"/>
        </a:lnSpc>
        <a:spcBef>
          <a:spcPts val="0"/>
        </a:spcBef>
        <a:spcAft>
          <a:spcPts val="0"/>
        </a:spcAft>
        <a:buClrTx/>
        <a:buSzTx/>
        <a:buFontTx/>
        <a:buNone/>
        <a:tabLst/>
        <a:defRPr sz="10600" b="0" i="0" u="none" strike="noStrike" cap="none" spc="0" baseline="0">
          <a:solidFill>
            <a:srgbClr val="000000"/>
          </a:solidFill>
          <a:uFillTx/>
          <a:latin typeface="Helvetica Neue"/>
          <a:ea typeface="Helvetica Neue"/>
          <a:cs typeface="Helvetica Neue"/>
          <a:sym typeface="Helvetica Neue"/>
        </a:defRPr>
      </a:lvl2pPr>
      <a:lvl3pPr marL="0" marR="0" indent="0" algn="ctr" defTabSz="2438400" latinLnBrk="0">
        <a:lnSpc>
          <a:spcPct val="100000"/>
        </a:lnSpc>
        <a:spcBef>
          <a:spcPts val="0"/>
        </a:spcBef>
        <a:spcAft>
          <a:spcPts val="0"/>
        </a:spcAft>
        <a:buClrTx/>
        <a:buSzTx/>
        <a:buFontTx/>
        <a:buNone/>
        <a:tabLst/>
        <a:defRPr sz="10600" b="0" i="0" u="none" strike="noStrike" cap="none" spc="0" baseline="0">
          <a:solidFill>
            <a:srgbClr val="000000"/>
          </a:solidFill>
          <a:uFillTx/>
          <a:latin typeface="Helvetica Neue"/>
          <a:ea typeface="Helvetica Neue"/>
          <a:cs typeface="Helvetica Neue"/>
          <a:sym typeface="Helvetica Neue"/>
        </a:defRPr>
      </a:lvl3pPr>
      <a:lvl4pPr marL="0" marR="0" indent="0" algn="ctr" defTabSz="2438400" latinLnBrk="0">
        <a:lnSpc>
          <a:spcPct val="100000"/>
        </a:lnSpc>
        <a:spcBef>
          <a:spcPts val="0"/>
        </a:spcBef>
        <a:spcAft>
          <a:spcPts val="0"/>
        </a:spcAft>
        <a:buClrTx/>
        <a:buSzTx/>
        <a:buFontTx/>
        <a:buNone/>
        <a:tabLst/>
        <a:defRPr sz="10600" b="0" i="0" u="none" strike="noStrike" cap="none" spc="0" baseline="0">
          <a:solidFill>
            <a:srgbClr val="000000"/>
          </a:solidFill>
          <a:uFillTx/>
          <a:latin typeface="Helvetica Neue"/>
          <a:ea typeface="Helvetica Neue"/>
          <a:cs typeface="Helvetica Neue"/>
          <a:sym typeface="Helvetica Neue"/>
        </a:defRPr>
      </a:lvl4pPr>
      <a:lvl5pPr marL="0" marR="0" indent="0" algn="ctr" defTabSz="2438400" latinLnBrk="0">
        <a:lnSpc>
          <a:spcPct val="100000"/>
        </a:lnSpc>
        <a:spcBef>
          <a:spcPts val="0"/>
        </a:spcBef>
        <a:spcAft>
          <a:spcPts val="0"/>
        </a:spcAft>
        <a:buClrTx/>
        <a:buSzTx/>
        <a:buFontTx/>
        <a:buNone/>
        <a:tabLst/>
        <a:defRPr sz="10600" b="0" i="0" u="none" strike="noStrike" cap="none" spc="0" baseline="0">
          <a:solidFill>
            <a:srgbClr val="000000"/>
          </a:solidFill>
          <a:uFillTx/>
          <a:latin typeface="Helvetica Neue"/>
          <a:ea typeface="Helvetica Neue"/>
          <a:cs typeface="Helvetica Neue"/>
          <a:sym typeface="Helvetica Neue"/>
        </a:defRPr>
      </a:lvl5pPr>
      <a:lvl6pPr marL="0" marR="0" indent="342900" algn="ctr" defTabSz="2438400" latinLnBrk="0">
        <a:lnSpc>
          <a:spcPct val="100000"/>
        </a:lnSpc>
        <a:spcBef>
          <a:spcPts val="0"/>
        </a:spcBef>
        <a:spcAft>
          <a:spcPts val="0"/>
        </a:spcAft>
        <a:buClrTx/>
        <a:buSzTx/>
        <a:buFontTx/>
        <a:buNone/>
        <a:tabLst/>
        <a:defRPr sz="10600" b="0" i="0" u="none" strike="noStrike" cap="none" spc="0" baseline="0">
          <a:solidFill>
            <a:srgbClr val="000000"/>
          </a:solidFill>
          <a:uFillTx/>
          <a:latin typeface="Helvetica Neue"/>
          <a:ea typeface="Helvetica Neue"/>
          <a:cs typeface="Helvetica Neue"/>
          <a:sym typeface="Helvetica Neue"/>
        </a:defRPr>
      </a:lvl6pPr>
      <a:lvl7pPr marL="0" marR="0" indent="685800" algn="ctr" defTabSz="2438400" latinLnBrk="0">
        <a:lnSpc>
          <a:spcPct val="100000"/>
        </a:lnSpc>
        <a:spcBef>
          <a:spcPts val="0"/>
        </a:spcBef>
        <a:spcAft>
          <a:spcPts val="0"/>
        </a:spcAft>
        <a:buClrTx/>
        <a:buSzTx/>
        <a:buFontTx/>
        <a:buNone/>
        <a:tabLst/>
        <a:defRPr sz="10600" b="0" i="0" u="none" strike="noStrike" cap="none" spc="0" baseline="0">
          <a:solidFill>
            <a:srgbClr val="000000"/>
          </a:solidFill>
          <a:uFillTx/>
          <a:latin typeface="Helvetica Neue"/>
          <a:ea typeface="Helvetica Neue"/>
          <a:cs typeface="Helvetica Neue"/>
          <a:sym typeface="Helvetica Neue"/>
        </a:defRPr>
      </a:lvl7pPr>
      <a:lvl8pPr marL="0" marR="0" indent="1028700" algn="ctr" defTabSz="2438400" latinLnBrk="0">
        <a:lnSpc>
          <a:spcPct val="100000"/>
        </a:lnSpc>
        <a:spcBef>
          <a:spcPts val="0"/>
        </a:spcBef>
        <a:spcAft>
          <a:spcPts val="0"/>
        </a:spcAft>
        <a:buClrTx/>
        <a:buSzTx/>
        <a:buFontTx/>
        <a:buNone/>
        <a:tabLst/>
        <a:defRPr sz="10600" b="0" i="0" u="none" strike="noStrike" cap="none" spc="0" baseline="0">
          <a:solidFill>
            <a:srgbClr val="000000"/>
          </a:solidFill>
          <a:uFillTx/>
          <a:latin typeface="Helvetica Neue"/>
          <a:ea typeface="Helvetica Neue"/>
          <a:cs typeface="Helvetica Neue"/>
          <a:sym typeface="Helvetica Neue"/>
        </a:defRPr>
      </a:lvl8pPr>
      <a:lvl9pPr marL="0" marR="0" indent="1371600" algn="ctr" defTabSz="2438400" latinLnBrk="0">
        <a:lnSpc>
          <a:spcPct val="100000"/>
        </a:lnSpc>
        <a:spcBef>
          <a:spcPts val="0"/>
        </a:spcBef>
        <a:spcAft>
          <a:spcPts val="0"/>
        </a:spcAft>
        <a:buClrTx/>
        <a:buSzTx/>
        <a:buFontTx/>
        <a:buNone/>
        <a:tabLst/>
        <a:defRPr sz="10600" b="0" i="0" u="none" strike="noStrike" cap="none" spc="0" baseline="0">
          <a:solidFill>
            <a:srgbClr val="000000"/>
          </a:solidFill>
          <a:uFillTx/>
          <a:latin typeface="Helvetica Neue"/>
          <a:ea typeface="Helvetica Neue"/>
          <a:cs typeface="Helvetica Neue"/>
          <a:sym typeface="Helvetica Neue"/>
        </a:defRPr>
      </a:lvl9pPr>
    </p:titleStyle>
    <p:bodyStyle>
      <a:lvl1pPr marL="0" marR="0" indent="0" algn="l" defTabSz="2438400" latinLnBrk="0">
        <a:lnSpc>
          <a:spcPct val="100000"/>
        </a:lnSpc>
        <a:spcBef>
          <a:spcPts val="2100"/>
        </a:spcBef>
        <a:spcAft>
          <a:spcPts val="0"/>
        </a:spcAft>
        <a:buClrTx/>
        <a:buSzTx/>
        <a:buFontTx/>
        <a:buNone/>
        <a:tabLst/>
        <a:defRPr sz="8800" b="0" i="0" u="none" strike="noStrike" cap="none" spc="0" baseline="0">
          <a:solidFill>
            <a:srgbClr val="000000"/>
          </a:solidFill>
          <a:uFillTx/>
          <a:latin typeface="Helvetica Neue"/>
          <a:ea typeface="Helvetica Neue"/>
          <a:cs typeface="Helvetica Neue"/>
          <a:sym typeface="Helvetica Neue"/>
        </a:defRPr>
      </a:lvl1pPr>
      <a:lvl2pPr marL="0" marR="0" indent="342900" algn="l" defTabSz="2438400" latinLnBrk="0">
        <a:lnSpc>
          <a:spcPct val="100000"/>
        </a:lnSpc>
        <a:spcBef>
          <a:spcPts val="2100"/>
        </a:spcBef>
        <a:spcAft>
          <a:spcPts val="0"/>
        </a:spcAft>
        <a:buClrTx/>
        <a:buSzTx/>
        <a:buFontTx/>
        <a:buNone/>
        <a:tabLst/>
        <a:defRPr sz="8800" b="0" i="0" u="none" strike="noStrike" cap="none" spc="0" baseline="0">
          <a:solidFill>
            <a:srgbClr val="000000"/>
          </a:solidFill>
          <a:uFillTx/>
          <a:latin typeface="Helvetica Neue"/>
          <a:ea typeface="Helvetica Neue"/>
          <a:cs typeface="Helvetica Neue"/>
          <a:sym typeface="Helvetica Neue"/>
        </a:defRPr>
      </a:lvl2pPr>
      <a:lvl3pPr marL="0" marR="0" indent="685800" algn="l" defTabSz="2438400" latinLnBrk="0">
        <a:lnSpc>
          <a:spcPct val="100000"/>
        </a:lnSpc>
        <a:spcBef>
          <a:spcPts val="2100"/>
        </a:spcBef>
        <a:spcAft>
          <a:spcPts val="0"/>
        </a:spcAft>
        <a:buClrTx/>
        <a:buSzTx/>
        <a:buFontTx/>
        <a:buNone/>
        <a:tabLst/>
        <a:defRPr sz="8800" b="0" i="0" u="none" strike="noStrike" cap="none" spc="0" baseline="0">
          <a:solidFill>
            <a:srgbClr val="000000"/>
          </a:solidFill>
          <a:uFillTx/>
          <a:latin typeface="Helvetica Neue"/>
          <a:ea typeface="Helvetica Neue"/>
          <a:cs typeface="Helvetica Neue"/>
          <a:sym typeface="Helvetica Neue"/>
        </a:defRPr>
      </a:lvl3pPr>
      <a:lvl4pPr marL="0" marR="0" indent="1028700" algn="l" defTabSz="2438400" latinLnBrk="0">
        <a:lnSpc>
          <a:spcPct val="100000"/>
        </a:lnSpc>
        <a:spcBef>
          <a:spcPts val="2100"/>
        </a:spcBef>
        <a:spcAft>
          <a:spcPts val="0"/>
        </a:spcAft>
        <a:buClrTx/>
        <a:buSzTx/>
        <a:buFontTx/>
        <a:buNone/>
        <a:tabLst/>
        <a:defRPr sz="8800" b="0" i="0" u="none" strike="noStrike" cap="none" spc="0" baseline="0">
          <a:solidFill>
            <a:srgbClr val="000000"/>
          </a:solidFill>
          <a:uFillTx/>
          <a:latin typeface="Helvetica Neue"/>
          <a:ea typeface="Helvetica Neue"/>
          <a:cs typeface="Helvetica Neue"/>
          <a:sym typeface="Helvetica Neue"/>
        </a:defRPr>
      </a:lvl4pPr>
      <a:lvl5pPr marL="0" marR="0" indent="1371600" algn="l" defTabSz="2438400" latinLnBrk="0">
        <a:lnSpc>
          <a:spcPct val="100000"/>
        </a:lnSpc>
        <a:spcBef>
          <a:spcPts val="2100"/>
        </a:spcBef>
        <a:spcAft>
          <a:spcPts val="0"/>
        </a:spcAft>
        <a:buClrTx/>
        <a:buSzTx/>
        <a:buFontTx/>
        <a:buNone/>
        <a:tabLst/>
        <a:defRPr sz="8800" b="0" i="0" u="none" strike="noStrike" cap="none" spc="0" baseline="0">
          <a:solidFill>
            <a:srgbClr val="000000"/>
          </a:solidFill>
          <a:uFillTx/>
          <a:latin typeface="Helvetica Neue"/>
          <a:ea typeface="Helvetica Neue"/>
          <a:cs typeface="Helvetica Neue"/>
          <a:sym typeface="Helvetica Neue"/>
        </a:defRPr>
      </a:lvl5pPr>
      <a:lvl6pPr marL="2720339" marR="0" indent="-1005839" algn="l" defTabSz="2438400" latinLnBrk="0">
        <a:lnSpc>
          <a:spcPct val="100000"/>
        </a:lnSpc>
        <a:spcBef>
          <a:spcPts val="2100"/>
        </a:spcBef>
        <a:spcAft>
          <a:spcPts val="0"/>
        </a:spcAft>
        <a:buClrTx/>
        <a:buSzPct val="100000"/>
        <a:buFontTx/>
        <a:buChar char="•"/>
        <a:tabLst/>
        <a:defRPr sz="8800" b="0" i="0" u="none" strike="noStrike" cap="none" spc="0" baseline="0">
          <a:solidFill>
            <a:srgbClr val="000000"/>
          </a:solidFill>
          <a:uFillTx/>
          <a:latin typeface="Helvetica Neue"/>
          <a:ea typeface="Helvetica Neue"/>
          <a:cs typeface="Helvetica Neue"/>
          <a:sym typeface="Helvetica Neue"/>
        </a:defRPr>
      </a:lvl6pPr>
      <a:lvl7pPr marL="3063239" marR="0" indent="-1005839" algn="l" defTabSz="2438400" latinLnBrk="0">
        <a:lnSpc>
          <a:spcPct val="100000"/>
        </a:lnSpc>
        <a:spcBef>
          <a:spcPts val="2100"/>
        </a:spcBef>
        <a:spcAft>
          <a:spcPts val="0"/>
        </a:spcAft>
        <a:buClrTx/>
        <a:buSzPct val="100000"/>
        <a:buFontTx/>
        <a:buChar char="•"/>
        <a:tabLst/>
        <a:defRPr sz="8800" b="0" i="0" u="none" strike="noStrike" cap="none" spc="0" baseline="0">
          <a:solidFill>
            <a:srgbClr val="000000"/>
          </a:solidFill>
          <a:uFillTx/>
          <a:latin typeface="Helvetica Neue"/>
          <a:ea typeface="Helvetica Neue"/>
          <a:cs typeface="Helvetica Neue"/>
          <a:sym typeface="Helvetica Neue"/>
        </a:defRPr>
      </a:lvl7pPr>
      <a:lvl8pPr marL="3406140" marR="0" indent="-1005840" algn="l" defTabSz="2438400" latinLnBrk="0">
        <a:lnSpc>
          <a:spcPct val="100000"/>
        </a:lnSpc>
        <a:spcBef>
          <a:spcPts val="2100"/>
        </a:spcBef>
        <a:spcAft>
          <a:spcPts val="0"/>
        </a:spcAft>
        <a:buClrTx/>
        <a:buSzPct val="100000"/>
        <a:buFontTx/>
        <a:buChar char="•"/>
        <a:tabLst/>
        <a:defRPr sz="8800" b="0" i="0" u="none" strike="noStrike" cap="none" spc="0" baseline="0">
          <a:solidFill>
            <a:srgbClr val="000000"/>
          </a:solidFill>
          <a:uFillTx/>
          <a:latin typeface="Helvetica Neue"/>
          <a:ea typeface="Helvetica Neue"/>
          <a:cs typeface="Helvetica Neue"/>
          <a:sym typeface="Helvetica Neue"/>
        </a:defRPr>
      </a:lvl8pPr>
      <a:lvl9pPr marL="3749040" marR="0" indent="-1005840" algn="l" defTabSz="2438400" latinLnBrk="0">
        <a:lnSpc>
          <a:spcPct val="100000"/>
        </a:lnSpc>
        <a:spcBef>
          <a:spcPts val="2100"/>
        </a:spcBef>
        <a:spcAft>
          <a:spcPts val="0"/>
        </a:spcAft>
        <a:buClrTx/>
        <a:buSzPct val="100000"/>
        <a:buFontTx/>
        <a:buChar char="•"/>
        <a:tabLst/>
        <a:defRPr sz="8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8" name="Screenshot 2020-07-01 at 10.05.07.png" descr="Screenshot 2020-07-01 at 10.05.07.png"/>
          <p:cNvPicPr>
            <a:picLocks noChangeAspect="1"/>
          </p:cNvPicPr>
          <p:nvPr/>
        </p:nvPicPr>
        <p:blipFill>
          <a:blip r:embed="rId2"/>
          <a:srcRect l="9623" t="13579" r="12636" b="5250"/>
          <a:stretch>
            <a:fillRect/>
          </a:stretch>
        </p:blipFill>
        <p:spPr>
          <a:xfrm>
            <a:off x="-240321" y="-2720094"/>
            <a:ext cx="24864642" cy="14330188"/>
          </a:xfrm>
          <a:prstGeom prst="rect">
            <a:avLst/>
          </a:prstGeom>
          <a:ln w="12700">
            <a:miter lim="400000"/>
          </a:ln>
        </p:spPr>
      </p:pic>
      <p:sp>
        <p:nvSpPr>
          <p:cNvPr id="5449" name="Titel 1"/>
          <p:cNvSpPr txBox="1"/>
          <p:nvPr/>
        </p:nvSpPr>
        <p:spPr>
          <a:xfrm>
            <a:off x="2017140" y="6859220"/>
            <a:ext cx="26555059" cy="55245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678" tIns="87678" rIns="87678" bIns="87678">
            <a:spAutoFit/>
          </a:bodyPr>
          <a:lstStyle/>
          <a:p>
            <a:pPr defTabSz="1855399">
              <a:lnSpc>
                <a:spcPct val="80000"/>
              </a:lnSpc>
              <a:spcBef>
                <a:spcPts val="0"/>
              </a:spcBef>
              <a:defRPr sz="14300" spc="-285">
                <a:solidFill>
                  <a:srgbClr val="000000"/>
                </a:solidFill>
                <a:latin typeface="Nixie One"/>
                <a:ea typeface="Nixie One"/>
                <a:cs typeface="Nixie One"/>
                <a:sym typeface="Nixie One"/>
              </a:defRPr>
            </a:pPr>
            <a:r>
              <a:t>résoudre un problème </a:t>
            </a:r>
            <a:br/>
            <a:r>
              <a:t>centré sur l’utilisateur </a:t>
            </a:r>
            <a:br/>
            <a:r>
              <a:t>de manière créative</a:t>
            </a:r>
          </a:p>
        </p:txBody>
      </p:sp>
      <p:pic>
        <p:nvPicPr>
          <p:cNvPr id="5450" name="logo.png" descr="logo.png"/>
          <p:cNvPicPr>
            <a:picLocks noChangeAspect="1"/>
          </p:cNvPicPr>
          <p:nvPr/>
        </p:nvPicPr>
        <p:blipFill>
          <a:blip r:embed="rId3"/>
          <a:stretch>
            <a:fillRect/>
          </a:stretch>
        </p:blipFill>
        <p:spPr>
          <a:xfrm>
            <a:off x="21525250" y="12526078"/>
            <a:ext cx="2519836" cy="94745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56" name="Group"/>
          <p:cNvGrpSpPr/>
          <p:nvPr/>
        </p:nvGrpSpPr>
        <p:grpSpPr>
          <a:xfrm>
            <a:off x="-308051" y="-2286343"/>
            <a:ext cx="24796911" cy="19343952"/>
            <a:chOff x="0" y="0"/>
            <a:chExt cx="24796909" cy="19343950"/>
          </a:xfrm>
        </p:grpSpPr>
        <p:pic>
          <p:nvPicPr>
            <p:cNvPr id="5452" name="11967.jpg" descr="11967.jpg"/>
            <p:cNvPicPr>
              <a:picLocks noChangeAspect="1"/>
            </p:cNvPicPr>
            <p:nvPr/>
          </p:nvPicPr>
          <p:blipFill>
            <a:blip r:embed="rId2"/>
            <a:stretch>
              <a:fillRect/>
            </a:stretch>
          </p:blipFill>
          <p:spPr>
            <a:xfrm>
              <a:off x="0" y="0"/>
              <a:ext cx="14230902" cy="19343863"/>
            </a:xfrm>
            <a:prstGeom prst="rect">
              <a:avLst/>
            </a:prstGeom>
            <a:ln w="12700" cap="flat">
              <a:noFill/>
              <a:miter lim="400000"/>
            </a:ln>
            <a:effectLst/>
          </p:spPr>
        </p:pic>
        <p:pic>
          <p:nvPicPr>
            <p:cNvPr id="5453" name="11967.jpg" descr="11967.jpg"/>
            <p:cNvPicPr>
              <a:picLocks/>
            </p:cNvPicPr>
            <p:nvPr/>
          </p:nvPicPr>
          <p:blipFill>
            <a:blip r:embed="rId2"/>
            <a:srcRect l="86418" r="1900"/>
            <a:stretch>
              <a:fillRect/>
            </a:stretch>
          </p:blipFill>
          <p:spPr>
            <a:xfrm flipH="1">
              <a:off x="13963711" y="87"/>
              <a:ext cx="3598411" cy="19343864"/>
            </a:xfrm>
            <a:prstGeom prst="rect">
              <a:avLst/>
            </a:prstGeom>
            <a:ln w="12700" cap="flat">
              <a:noFill/>
              <a:miter lim="400000"/>
            </a:ln>
            <a:effectLst/>
          </p:spPr>
        </p:pic>
        <p:pic>
          <p:nvPicPr>
            <p:cNvPr id="5454" name="11967.jpg" descr="11967.jpg"/>
            <p:cNvPicPr>
              <a:picLocks/>
            </p:cNvPicPr>
            <p:nvPr/>
          </p:nvPicPr>
          <p:blipFill>
            <a:blip r:embed="rId2"/>
            <a:srcRect l="86418" r="1900"/>
            <a:stretch>
              <a:fillRect/>
            </a:stretch>
          </p:blipFill>
          <p:spPr>
            <a:xfrm>
              <a:off x="17559138" y="87"/>
              <a:ext cx="3333696" cy="19343864"/>
            </a:xfrm>
            <a:prstGeom prst="rect">
              <a:avLst/>
            </a:prstGeom>
            <a:ln w="12700" cap="flat">
              <a:noFill/>
              <a:miter lim="400000"/>
            </a:ln>
            <a:effectLst/>
          </p:spPr>
        </p:pic>
        <p:pic>
          <p:nvPicPr>
            <p:cNvPr id="5455" name="11967.jpg" descr="11967.jpg"/>
            <p:cNvPicPr>
              <a:picLocks/>
            </p:cNvPicPr>
            <p:nvPr/>
          </p:nvPicPr>
          <p:blipFill>
            <a:blip r:embed="rId2"/>
            <a:srcRect l="86418" r="1900"/>
            <a:stretch>
              <a:fillRect/>
            </a:stretch>
          </p:blipFill>
          <p:spPr>
            <a:xfrm flipH="1">
              <a:off x="20890722" y="87"/>
              <a:ext cx="3906188" cy="19343864"/>
            </a:xfrm>
            <a:prstGeom prst="rect">
              <a:avLst/>
            </a:prstGeom>
            <a:ln w="12700" cap="flat">
              <a:noFill/>
              <a:miter lim="400000"/>
            </a:ln>
            <a:effectLst/>
          </p:spPr>
        </p:pic>
      </p:grpSp>
      <p:sp>
        <p:nvSpPr>
          <p:cNvPr id="5457" name="User center"/>
          <p:cNvSpPr txBox="1"/>
          <p:nvPr/>
        </p:nvSpPr>
        <p:spPr>
          <a:xfrm>
            <a:off x="12915939" y="213955"/>
            <a:ext cx="11315701" cy="363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spcBef>
                <a:spcPts val="0"/>
              </a:spcBef>
              <a:defRPr sz="19900" spc="-1393">
                <a:solidFill>
                  <a:srgbClr val="712B19"/>
                </a:solidFill>
                <a:latin typeface="Avenir"/>
                <a:ea typeface="Avenir"/>
                <a:cs typeface="Avenir"/>
                <a:sym typeface="Avenir Roman"/>
              </a:defRPr>
            </a:lvl1pPr>
          </a:lstStyle>
          <a:p>
            <a:r>
              <a:t>User center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9" name="SL-051919-20420-09.jpg" descr="SL-051919-20420-09.jpg"/>
          <p:cNvPicPr>
            <a:picLocks noChangeAspect="1"/>
          </p:cNvPicPr>
          <p:nvPr/>
        </p:nvPicPr>
        <p:blipFill>
          <a:blip r:embed="rId3"/>
          <a:stretch>
            <a:fillRect/>
          </a:stretch>
        </p:blipFill>
        <p:spPr>
          <a:xfrm>
            <a:off x="-809663" y="-128370"/>
            <a:ext cx="26003326" cy="13870059"/>
          </a:xfrm>
          <a:prstGeom prst="rect">
            <a:avLst/>
          </a:prstGeom>
          <a:ln w="12700">
            <a:miter lim="400000"/>
          </a:ln>
        </p:spPr>
      </p:pic>
      <p:grpSp>
        <p:nvGrpSpPr>
          <p:cNvPr id="5462" name="objectif"/>
          <p:cNvGrpSpPr/>
          <p:nvPr/>
        </p:nvGrpSpPr>
        <p:grpSpPr>
          <a:xfrm>
            <a:off x="336150" y="3775278"/>
            <a:ext cx="3223907" cy="3223907"/>
            <a:chOff x="0" y="0"/>
            <a:chExt cx="3223906" cy="3223906"/>
          </a:xfrm>
        </p:grpSpPr>
        <p:sp>
          <p:nvSpPr>
            <p:cNvPr id="5461" name="objectif"/>
            <p:cNvSpPr/>
            <p:nvPr/>
          </p:nvSpPr>
          <p:spPr>
            <a:xfrm>
              <a:off x="222250" y="222250"/>
              <a:ext cx="2779407" cy="2779407"/>
            </a:xfrm>
            <a:prstGeom prst="ellipse">
              <a:avLst/>
            </a:prstGeom>
            <a:solidFill>
              <a:srgbClr val="A7C0DE"/>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noAutofit/>
            </a:bodyPr>
            <a:lstStyle>
              <a:lvl1pPr algn="ctr" defTabSz="1828800">
                <a:spcBef>
                  <a:spcPts val="0"/>
                </a:spcBef>
                <a:defRPr sz="4200">
                  <a:solidFill>
                    <a:srgbClr val="000000"/>
                  </a:solidFill>
                  <a:latin typeface="Geneva"/>
                  <a:ea typeface="Geneva"/>
                  <a:cs typeface="Geneva"/>
                  <a:sym typeface="Geneva"/>
                </a:defRPr>
              </a:lvl1pPr>
            </a:lstStyle>
            <a:p>
              <a:r>
                <a:t>objectif</a:t>
              </a:r>
            </a:p>
          </p:txBody>
        </p:sp>
        <p:pic>
          <p:nvPicPr>
            <p:cNvPr id="5460" name="objectif objectif" descr="objectif objectif"/>
            <p:cNvPicPr>
              <a:picLocks/>
            </p:cNvPicPr>
            <p:nvPr/>
          </p:nvPicPr>
          <p:blipFill>
            <a:blip r:embed="rId4"/>
            <a:stretch>
              <a:fillRect/>
            </a:stretch>
          </p:blipFill>
          <p:spPr>
            <a:xfrm>
              <a:off x="0" y="0"/>
              <a:ext cx="3223907" cy="3223907"/>
            </a:xfrm>
            <a:prstGeom prst="rect">
              <a:avLst/>
            </a:prstGeom>
            <a:effectLst/>
          </p:spPr>
        </p:pic>
      </p:grpSp>
      <p:grpSp>
        <p:nvGrpSpPr>
          <p:cNvPr id="5465" name="cible/persona"/>
          <p:cNvGrpSpPr/>
          <p:nvPr/>
        </p:nvGrpSpPr>
        <p:grpSpPr>
          <a:xfrm>
            <a:off x="3226800" y="6701678"/>
            <a:ext cx="5329502" cy="5329502"/>
            <a:chOff x="0" y="0"/>
            <a:chExt cx="5329501" cy="5329501"/>
          </a:xfrm>
        </p:grpSpPr>
        <p:sp>
          <p:nvSpPr>
            <p:cNvPr id="5464" name="cible/persona"/>
            <p:cNvSpPr/>
            <p:nvPr/>
          </p:nvSpPr>
          <p:spPr>
            <a:xfrm>
              <a:off x="222250" y="222250"/>
              <a:ext cx="4885002" cy="4885002"/>
            </a:xfrm>
            <a:prstGeom prst="ellipse">
              <a:avLst/>
            </a:prstGeom>
            <a:solidFill>
              <a:srgbClr val="A7C0DE"/>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noAutofit/>
            </a:bodyPr>
            <a:lstStyle>
              <a:lvl1pPr algn="ctr" defTabSz="1828800">
                <a:spcBef>
                  <a:spcPts val="0"/>
                </a:spcBef>
                <a:defRPr sz="5400">
                  <a:solidFill>
                    <a:srgbClr val="000000"/>
                  </a:solidFill>
                  <a:latin typeface="Geneva"/>
                  <a:ea typeface="Geneva"/>
                  <a:cs typeface="Geneva"/>
                  <a:sym typeface="Geneva"/>
                </a:defRPr>
              </a:lvl1pPr>
            </a:lstStyle>
            <a:p>
              <a:r>
                <a:t>cible/persona</a:t>
              </a:r>
            </a:p>
          </p:txBody>
        </p:sp>
        <p:pic>
          <p:nvPicPr>
            <p:cNvPr id="5463" name="cible/persona cible/persona" descr="cible/persona cible/persona"/>
            <p:cNvPicPr>
              <a:picLocks/>
            </p:cNvPicPr>
            <p:nvPr/>
          </p:nvPicPr>
          <p:blipFill>
            <a:blip r:embed="rId5"/>
            <a:stretch>
              <a:fillRect/>
            </a:stretch>
          </p:blipFill>
          <p:spPr>
            <a:xfrm>
              <a:off x="-1" y="-1"/>
              <a:ext cx="5329503" cy="5329503"/>
            </a:xfrm>
            <a:prstGeom prst="rect">
              <a:avLst/>
            </a:prstGeom>
            <a:effectLst/>
          </p:spPr>
        </p:pic>
      </p:grpSp>
      <p:grpSp>
        <p:nvGrpSpPr>
          <p:cNvPr id="5468" name="quel est le problème?"/>
          <p:cNvGrpSpPr/>
          <p:nvPr/>
        </p:nvGrpSpPr>
        <p:grpSpPr>
          <a:xfrm>
            <a:off x="7129579" y="1365955"/>
            <a:ext cx="3927778" cy="3785259"/>
            <a:chOff x="0" y="0"/>
            <a:chExt cx="3927777" cy="3785258"/>
          </a:xfrm>
        </p:grpSpPr>
        <p:sp>
          <p:nvSpPr>
            <p:cNvPr id="5467" name="quel est le problème?"/>
            <p:cNvSpPr/>
            <p:nvPr/>
          </p:nvSpPr>
          <p:spPr>
            <a:xfrm>
              <a:off x="222249" y="222250"/>
              <a:ext cx="3483279" cy="3340759"/>
            </a:xfrm>
            <a:prstGeom prst="ellipse">
              <a:avLst/>
            </a:prstGeom>
            <a:solidFill>
              <a:srgbClr val="A7C0DE"/>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noAutofit/>
            </a:bodyPr>
            <a:lstStyle>
              <a:lvl1pPr algn="ctr" defTabSz="1828800">
                <a:spcBef>
                  <a:spcPts val="0"/>
                </a:spcBef>
                <a:defRPr sz="3800" spc="-76">
                  <a:solidFill>
                    <a:srgbClr val="000000"/>
                  </a:solidFill>
                  <a:latin typeface="Geneva"/>
                  <a:ea typeface="Geneva"/>
                  <a:cs typeface="Geneva"/>
                  <a:sym typeface="Geneva"/>
                </a:defRPr>
              </a:lvl1pPr>
            </a:lstStyle>
            <a:p>
              <a:r>
                <a:t>quel est le problème?</a:t>
              </a:r>
            </a:p>
          </p:txBody>
        </p:sp>
        <p:pic>
          <p:nvPicPr>
            <p:cNvPr id="5466" name="quel est le problème? quel est le problème?" descr="quel est le problème? quel est le problème?"/>
            <p:cNvPicPr>
              <a:picLocks/>
            </p:cNvPicPr>
            <p:nvPr/>
          </p:nvPicPr>
          <p:blipFill>
            <a:blip r:embed="rId6"/>
            <a:stretch>
              <a:fillRect/>
            </a:stretch>
          </p:blipFill>
          <p:spPr>
            <a:xfrm>
              <a:off x="-1" y="-1"/>
              <a:ext cx="3927779" cy="3785260"/>
            </a:xfrm>
            <a:prstGeom prst="rect">
              <a:avLst/>
            </a:prstGeom>
            <a:effectLst/>
          </p:spPr>
        </p:pic>
      </p:grpSp>
      <p:grpSp>
        <p:nvGrpSpPr>
          <p:cNvPr id="5471" name="création"/>
          <p:cNvGrpSpPr/>
          <p:nvPr/>
        </p:nvGrpSpPr>
        <p:grpSpPr>
          <a:xfrm>
            <a:off x="11627605" y="3710037"/>
            <a:ext cx="5329503" cy="5329503"/>
            <a:chOff x="0" y="0"/>
            <a:chExt cx="5329501" cy="5329501"/>
          </a:xfrm>
        </p:grpSpPr>
        <p:sp>
          <p:nvSpPr>
            <p:cNvPr id="5470" name="création"/>
            <p:cNvSpPr/>
            <p:nvPr/>
          </p:nvSpPr>
          <p:spPr>
            <a:xfrm>
              <a:off x="222250" y="222250"/>
              <a:ext cx="4885002" cy="4885002"/>
            </a:xfrm>
            <a:prstGeom prst="ellipse">
              <a:avLst/>
            </a:prstGeom>
            <a:solidFill>
              <a:srgbClr val="A7C0DE"/>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noAutofit/>
            </a:bodyPr>
            <a:lstStyle>
              <a:lvl1pPr algn="ctr" defTabSz="1828800">
                <a:spcBef>
                  <a:spcPts val="0"/>
                </a:spcBef>
                <a:defRPr sz="5400">
                  <a:solidFill>
                    <a:srgbClr val="000000"/>
                  </a:solidFill>
                  <a:latin typeface="Geneva"/>
                  <a:ea typeface="Geneva"/>
                  <a:cs typeface="Geneva"/>
                  <a:sym typeface="Geneva"/>
                </a:defRPr>
              </a:lvl1pPr>
            </a:lstStyle>
            <a:p>
              <a:r>
                <a:t>création</a:t>
              </a:r>
            </a:p>
          </p:txBody>
        </p:sp>
        <p:pic>
          <p:nvPicPr>
            <p:cNvPr id="5469" name="création création" descr="création création"/>
            <p:cNvPicPr>
              <a:picLocks/>
            </p:cNvPicPr>
            <p:nvPr/>
          </p:nvPicPr>
          <p:blipFill>
            <a:blip r:embed="rId5"/>
            <a:stretch>
              <a:fillRect/>
            </a:stretch>
          </p:blipFill>
          <p:spPr>
            <a:xfrm>
              <a:off x="-1" y="-1"/>
              <a:ext cx="5329503" cy="5329503"/>
            </a:xfrm>
            <a:prstGeom prst="rect">
              <a:avLst/>
            </a:prstGeom>
            <a:effectLst/>
          </p:spPr>
        </p:pic>
      </p:grpSp>
      <p:grpSp>
        <p:nvGrpSpPr>
          <p:cNvPr id="5474" name="PROTO TYPE"/>
          <p:cNvGrpSpPr/>
          <p:nvPr/>
        </p:nvGrpSpPr>
        <p:grpSpPr>
          <a:xfrm>
            <a:off x="15631593" y="9109581"/>
            <a:ext cx="3927778" cy="4036486"/>
            <a:chOff x="0" y="0"/>
            <a:chExt cx="3927777" cy="4036484"/>
          </a:xfrm>
        </p:grpSpPr>
        <p:sp>
          <p:nvSpPr>
            <p:cNvPr id="5473" name="PROTO TYPE"/>
            <p:cNvSpPr/>
            <p:nvPr/>
          </p:nvSpPr>
          <p:spPr>
            <a:xfrm>
              <a:off x="222249" y="222250"/>
              <a:ext cx="3483279" cy="3591985"/>
            </a:xfrm>
            <a:prstGeom prst="ellipse">
              <a:avLst/>
            </a:prstGeom>
            <a:solidFill>
              <a:srgbClr val="A7C0DE"/>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noAutofit/>
            </a:bodyPr>
            <a:lstStyle/>
            <a:p>
              <a:pPr algn="ctr" defTabSz="1828800">
                <a:spcBef>
                  <a:spcPts val="0"/>
                </a:spcBef>
                <a:defRPr sz="5400">
                  <a:solidFill>
                    <a:srgbClr val="000000"/>
                  </a:solidFill>
                  <a:latin typeface="Geneva"/>
                  <a:ea typeface="Geneva"/>
                  <a:cs typeface="Geneva"/>
                  <a:sym typeface="Geneva"/>
                </a:defRPr>
              </a:pPr>
              <a:r>
                <a:t>PROTO</a:t>
              </a:r>
              <a:br/>
              <a:r>
                <a:t>TYPE</a:t>
              </a:r>
            </a:p>
          </p:txBody>
        </p:sp>
        <p:pic>
          <p:nvPicPr>
            <p:cNvPr id="5472" name="PROTO TYPE PROTO TYPE" descr="PROTO TYPE PROTO TYPE"/>
            <p:cNvPicPr>
              <a:picLocks/>
            </p:cNvPicPr>
            <p:nvPr/>
          </p:nvPicPr>
          <p:blipFill>
            <a:blip r:embed="rId7"/>
            <a:stretch>
              <a:fillRect/>
            </a:stretch>
          </p:blipFill>
          <p:spPr>
            <a:xfrm>
              <a:off x="-1" y="0"/>
              <a:ext cx="3927779" cy="4036485"/>
            </a:xfrm>
            <a:prstGeom prst="rect">
              <a:avLst/>
            </a:prstGeom>
            <a:effectLst/>
          </p:spPr>
        </p:pic>
      </p:grpSp>
      <p:grpSp>
        <p:nvGrpSpPr>
          <p:cNvPr id="5477" name="TEST"/>
          <p:cNvGrpSpPr/>
          <p:nvPr/>
        </p:nvGrpSpPr>
        <p:grpSpPr>
          <a:xfrm>
            <a:off x="20028411" y="7183037"/>
            <a:ext cx="3810490" cy="3915536"/>
            <a:chOff x="0" y="0"/>
            <a:chExt cx="3810488" cy="3915535"/>
          </a:xfrm>
        </p:grpSpPr>
        <p:sp>
          <p:nvSpPr>
            <p:cNvPr id="5476" name="TEST"/>
            <p:cNvSpPr/>
            <p:nvPr/>
          </p:nvSpPr>
          <p:spPr>
            <a:xfrm>
              <a:off x="222249" y="222250"/>
              <a:ext cx="3365990" cy="3471036"/>
            </a:xfrm>
            <a:prstGeom prst="ellipse">
              <a:avLst/>
            </a:prstGeom>
            <a:solidFill>
              <a:srgbClr val="A7C0DE"/>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noAutofit/>
            </a:bodyPr>
            <a:lstStyle>
              <a:lvl1pPr algn="ctr" defTabSz="1828800">
                <a:spcBef>
                  <a:spcPts val="0"/>
                </a:spcBef>
                <a:defRPr sz="5400">
                  <a:solidFill>
                    <a:srgbClr val="000000"/>
                  </a:solidFill>
                  <a:latin typeface="Geneva"/>
                  <a:ea typeface="Geneva"/>
                  <a:cs typeface="Geneva"/>
                  <a:sym typeface="Geneva"/>
                </a:defRPr>
              </a:lvl1pPr>
            </a:lstStyle>
            <a:p>
              <a:r>
                <a:t>TEST</a:t>
              </a:r>
            </a:p>
          </p:txBody>
        </p:sp>
        <p:pic>
          <p:nvPicPr>
            <p:cNvPr id="5475" name="TEST TEST" descr="TEST TEST"/>
            <p:cNvPicPr>
              <a:picLocks/>
            </p:cNvPicPr>
            <p:nvPr/>
          </p:nvPicPr>
          <p:blipFill>
            <a:blip r:embed="rId8"/>
            <a:stretch>
              <a:fillRect/>
            </a:stretch>
          </p:blipFill>
          <p:spPr>
            <a:xfrm>
              <a:off x="-1" y="0"/>
              <a:ext cx="3810490" cy="3915536"/>
            </a:xfrm>
            <a:prstGeom prst="rect">
              <a:avLst/>
            </a:prstGeom>
            <a:effectLst/>
          </p:spPr>
        </p:pic>
      </p:grpSp>
      <p:sp>
        <p:nvSpPr>
          <p:cNvPr id="5478" name="1  2  3   4  5       6  étapes"/>
          <p:cNvSpPr txBox="1"/>
          <p:nvPr/>
        </p:nvSpPr>
        <p:spPr>
          <a:xfrm>
            <a:off x="1273488" y="199012"/>
            <a:ext cx="23005575" cy="1052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spcBef>
                <a:spcPts val="0"/>
              </a:spcBef>
              <a:defRPr sz="5400">
                <a:solidFill>
                  <a:srgbClr val="000000"/>
                </a:solidFill>
                <a:latin typeface="Geneva"/>
                <a:ea typeface="Geneva"/>
                <a:cs typeface="Geneva"/>
                <a:sym typeface="Geneva"/>
              </a:defRPr>
            </a:lvl1pPr>
          </a:lstStyle>
          <a:p>
            <a:r>
              <a:t>1		2		3			4		5	      6  étapes</a:t>
            </a:r>
          </a:p>
        </p:txBody>
      </p:sp>
      <p:sp>
        <p:nvSpPr>
          <p:cNvPr id="5479" name="niveau de difficulté facile"/>
          <p:cNvSpPr txBox="1"/>
          <p:nvPr/>
        </p:nvSpPr>
        <p:spPr>
          <a:xfrm rot="16200000">
            <a:off x="-944861" y="11637613"/>
            <a:ext cx="3056751" cy="826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algn="ctr" defTabSz="1828800">
              <a:spcBef>
                <a:spcPts val="800"/>
              </a:spcBef>
              <a:defRPr sz="2900">
                <a:solidFill>
                  <a:srgbClr val="000000"/>
                </a:solidFill>
                <a:latin typeface="Arial"/>
                <a:ea typeface="Arial"/>
                <a:cs typeface="Arial"/>
                <a:sym typeface="Arial"/>
              </a:defRPr>
            </a:pPr>
            <a:r>
              <a:t>niveau de difficulté</a:t>
            </a:r>
            <a:br/>
            <a:r>
              <a:t>facile</a:t>
            </a:r>
          </a:p>
        </p:txBody>
      </p:sp>
      <p:sp>
        <p:nvSpPr>
          <p:cNvPr id="5480" name="niveau de difficulté difficile"/>
          <p:cNvSpPr txBox="1"/>
          <p:nvPr/>
        </p:nvSpPr>
        <p:spPr>
          <a:xfrm rot="16200000">
            <a:off x="-982961" y="1840932"/>
            <a:ext cx="3056751" cy="826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algn="ctr" defTabSz="1828800">
              <a:spcBef>
                <a:spcPts val="800"/>
              </a:spcBef>
              <a:defRPr sz="2900">
                <a:solidFill>
                  <a:srgbClr val="000000"/>
                </a:solidFill>
                <a:latin typeface="Arial"/>
                <a:ea typeface="Arial"/>
                <a:cs typeface="Arial"/>
                <a:sym typeface="Arial"/>
              </a:defRPr>
            </a:pPr>
            <a:r>
              <a:t>niveau de difficulté</a:t>
            </a:r>
            <a:br/>
            <a:r>
              <a:t>difficile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4" name="Design_Thinking_fr.png" descr="Design_Thinking_fr.png"/>
          <p:cNvPicPr>
            <a:picLocks noChangeAspect="1"/>
          </p:cNvPicPr>
          <p:nvPr/>
        </p:nvPicPr>
        <p:blipFill>
          <a:blip r:embed="rId2"/>
          <a:stretch>
            <a:fillRect/>
          </a:stretch>
        </p:blipFill>
        <p:spPr>
          <a:xfrm>
            <a:off x="1414856" y="-2270849"/>
            <a:ext cx="20475028" cy="1581696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2" name="Pensée divergente / convergente"/>
          <p:cNvSpPr txBox="1"/>
          <p:nvPr/>
        </p:nvSpPr>
        <p:spPr>
          <a:xfrm>
            <a:off x="579702" y="-290801"/>
            <a:ext cx="23461664" cy="2171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defTabSz="1828800">
              <a:lnSpc>
                <a:spcPct val="70000"/>
              </a:lnSpc>
              <a:spcBef>
                <a:spcPts val="0"/>
              </a:spcBef>
              <a:defRPr sz="12500" spc="-125">
                <a:solidFill>
                  <a:srgbClr val="535353"/>
                </a:solidFill>
                <a:latin typeface="Avenir Medium"/>
                <a:ea typeface="Avenir Medium"/>
                <a:cs typeface="Avenir Medium"/>
                <a:sym typeface="Avenir Medium"/>
              </a:defRPr>
            </a:lvl1pPr>
          </a:lstStyle>
          <a:p>
            <a:r>
              <a:t>Pensée divergente / convergente</a:t>
            </a:r>
          </a:p>
        </p:txBody>
      </p:sp>
      <p:grpSp>
        <p:nvGrpSpPr>
          <p:cNvPr id="5495" name="Group"/>
          <p:cNvGrpSpPr/>
          <p:nvPr/>
        </p:nvGrpSpPr>
        <p:grpSpPr>
          <a:xfrm>
            <a:off x="4807482" y="3483916"/>
            <a:ext cx="14920047" cy="7801409"/>
            <a:chOff x="0" y="-1137473"/>
            <a:chExt cx="14920045" cy="7801408"/>
          </a:xfrm>
        </p:grpSpPr>
        <p:sp>
          <p:nvSpPr>
            <p:cNvPr id="5493" name="Shape"/>
            <p:cNvSpPr/>
            <p:nvPr/>
          </p:nvSpPr>
          <p:spPr>
            <a:xfrm rot="18900000">
              <a:off x="1135803" y="11701"/>
              <a:ext cx="5529802" cy="5503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469" y="3168"/>
                  </a:lnTo>
                  <a:lnTo>
                    <a:pt x="21600" y="21600"/>
                  </a:lnTo>
                  <a:lnTo>
                    <a:pt x="3131" y="18432"/>
                  </a:lnTo>
                  <a:close/>
                </a:path>
              </a:pathLst>
            </a:custGeom>
            <a:noFill/>
            <a:ln w="152400" cap="flat">
              <a:solidFill>
                <a:schemeClr val="accent1">
                  <a:hueOff val="262910"/>
                  <a:satOff val="3867"/>
                  <a:lumOff val="-18039"/>
                </a:schemeClr>
              </a:solidFill>
              <a:prstDash val="solid"/>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defRPr>
              </a:pPr>
              <a:endParaRPr/>
            </a:p>
          </p:txBody>
        </p:sp>
        <p:sp>
          <p:nvSpPr>
            <p:cNvPr id="5494" name="Shape"/>
            <p:cNvSpPr/>
            <p:nvPr/>
          </p:nvSpPr>
          <p:spPr>
            <a:xfrm rot="18900000">
              <a:off x="8254441" y="11701"/>
              <a:ext cx="5529802" cy="5503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469" y="3168"/>
                  </a:lnTo>
                  <a:lnTo>
                    <a:pt x="21600" y="21600"/>
                  </a:lnTo>
                  <a:lnTo>
                    <a:pt x="3131" y="18432"/>
                  </a:lnTo>
                  <a:close/>
                </a:path>
              </a:pathLst>
            </a:custGeom>
            <a:noFill/>
            <a:ln w="152400" cap="flat">
              <a:solidFill>
                <a:schemeClr val="accent1">
                  <a:hueOff val="262910"/>
                  <a:satOff val="3867"/>
                  <a:lumOff val="-18039"/>
                </a:schemeClr>
              </a:solidFill>
              <a:prstDash val="solid"/>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defRPr>
              </a:pPr>
              <a:endParaRPr/>
            </a:p>
          </p:txBody>
        </p:sp>
      </p:grpSp>
      <p:sp>
        <p:nvSpPr>
          <p:cNvPr id="5496" name="Titel 1"/>
          <p:cNvSpPr txBox="1"/>
          <p:nvPr/>
        </p:nvSpPr>
        <p:spPr>
          <a:xfrm>
            <a:off x="298406" y="6725441"/>
            <a:ext cx="4640813" cy="1254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678" tIns="87678" rIns="87678" bIns="87678">
            <a:spAutoFit/>
          </a:bodyPr>
          <a:lstStyle>
            <a:lvl1pPr defTabSz="1855399">
              <a:lnSpc>
                <a:spcPct val="80000"/>
              </a:lnSpc>
              <a:spcBef>
                <a:spcPts val="0"/>
              </a:spcBef>
              <a:defRPr sz="7400" spc="-147">
                <a:solidFill>
                  <a:srgbClr val="000000"/>
                </a:solidFill>
                <a:latin typeface="Nixie One"/>
                <a:ea typeface="Nixie One"/>
                <a:cs typeface="Nixie One"/>
                <a:sym typeface="Nixie One"/>
              </a:defRPr>
            </a:lvl1pPr>
          </a:lstStyle>
          <a:p>
            <a:r>
              <a:t>problème</a:t>
            </a:r>
          </a:p>
        </p:txBody>
      </p:sp>
      <p:sp>
        <p:nvSpPr>
          <p:cNvPr id="5497" name="Titel 1"/>
          <p:cNvSpPr txBox="1"/>
          <p:nvPr/>
        </p:nvSpPr>
        <p:spPr>
          <a:xfrm>
            <a:off x="19937204" y="6603918"/>
            <a:ext cx="3846854" cy="1254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678" tIns="87678" rIns="87678" bIns="87678">
            <a:spAutoFit/>
          </a:bodyPr>
          <a:lstStyle>
            <a:lvl1pPr defTabSz="1855399">
              <a:lnSpc>
                <a:spcPct val="80000"/>
              </a:lnSpc>
              <a:spcBef>
                <a:spcPts val="0"/>
              </a:spcBef>
              <a:defRPr sz="7400" spc="-147">
                <a:solidFill>
                  <a:srgbClr val="000000"/>
                </a:solidFill>
                <a:latin typeface="Nixie One"/>
                <a:ea typeface="Nixie One"/>
                <a:cs typeface="Nixie One"/>
                <a:sym typeface="Nixie One"/>
              </a:defRPr>
            </a:lvl1pPr>
          </a:lstStyle>
          <a:p>
            <a:r>
              <a:t>solution</a:t>
            </a:r>
          </a:p>
        </p:txBody>
      </p:sp>
      <p:sp>
        <p:nvSpPr>
          <p:cNvPr id="5498" name="Line"/>
          <p:cNvSpPr/>
          <p:nvPr/>
        </p:nvSpPr>
        <p:spPr>
          <a:xfrm flipV="1">
            <a:off x="4698999" y="2033514"/>
            <a:ext cx="1" cy="8886972"/>
          </a:xfrm>
          <a:prstGeom prst="line">
            <a:avLst/>
          </a:prstGeom>
          <a:ln w="76200" cap="rnd">
            <a:solidFill>
              <a:schemeClr val="accent5">
                <a:hueOff val="343847"/>
                <a:satOff val="6318"/>
                <a:lumOff val="8159"/>
              </a:schemeClr>
            </a:solidFill>
            <a:custDash>
              <a:ds d="100000" sp="200000"/>
            </a:custDash>
          </a:ln>
        </p:spPr>
        <p:txBody>
          <a:bodyPr lIns="50800" tIns="50800" rIns="50800" bIns="50800" anchor="ctr"/>
          <a:lstStyle/>
          <a:p>
            <a:pPr algn="ctr">
              <a:lnSpc>
                <a:spcPct val="80000"/>
              </a:lnSpc>
              <a:spcBef>
                <a:spcPts val="0"/>
              </a:spcBef>
              <a:defRPr sz="4000" cap="all"/>
            </a:pPr>
            <a:endParaRPr/>
          </a:p>
        </p:txBody>
      </p:sp>
      <p:sp>
        <p:nvSpPr>
          <p:cNvPr id="5499" name="Line"/>
          <p:cNvSpPr/>
          <p:nvPr/>
        </p:nvSpPr>
        <p:spPr>
          <a:xfrm flipV="1">
            <a:off x="8432800" y="2033514"/>
            <a:ext cx="1" cy="8886972"/>
          </a:xfrm>
          <a:prstGeom prst="line">
            <a:avLst/>
          </a:prstGeom>
          <a:ln w="76200" cap="rnd">
            <a:solidFill>
              <a:schemeClr val="accent5">
                <a:hueOff val="343847"/>
                <a:satOff val="6318"/>
                <a:lumOff val="8159"/>
              </a:schemeClr>
            </a:solidFill>
            <a:custDash>
              <a:ds d="100000" sp="200000"/>
            </a:custDash>
          </a:ln>
        </p:spPr>
        <p:txBody>
          <a:bodyPr lIns="50800" tIns="50800" rIns="50800" bIns="50800" anchor="ctr"/>
          <a:lstStyle/>
          <a:p>
            <a:pPr algn="ctr">
              <a:lnSpc>
                <a:spcPct val="80000"/>
              </a:lnSpc>
              <a:spcBef>
                <a:spcPts val="0"/>
              </a:spcBef>
              <a:defRPr sz="4000" cap="all"/>
            </a:pPr>
            <a:endParaRPr/>
          </a:p>
        </p:txBody>
      </p:sp>
      <p:sp>
        <p:nvSpPr>
          <p:cNvPr id="5500" name="Line"/>
          <p:cNvSpPr/>
          <p:nvPr/>
        </p:nvSpPr>
        <p:spPr>
          <a:xfrm flipV="1">
            <a:off x="12267505" y="2033514"/>
            <a:ext cx="1" cy="8886972"/>
          </a:xfrm>
          <a:prstGeom prst="line">
            <a:avLst/>
          </a:prstGeom>
          <a:ln w="76200" cap="rnd">
            <a:solidFill>
              <a:schemeClr val="accent5">
                <a:hueOff val="343847"/>
                <a:satOff val="6318"/>
                <a:lumOff val="8159"/>
              </a:schemeClr>
            </a:solidFill>
            <a:custDash>
              <a:ds d="100000" sp="200000"/>
            </a:custDash>
          </a:ln>
        </p:spPr>
        <p:txBody>
          <a:bodyPr lIns="50800" tIns="50800" rIns="50800" bIns="50800" anchor="ctr"/>
          <a:lstStyle/>
          <a:p>
            <a:pPr algn="ctr">
              <a:lnSpc>
                <a:spcPct val="80000"/>
              </a:lnSpc>
              <a:spcBef>
                <a:spcPts val="0"/>
              </a:spcBef>
              <a:defRPr sz="4000" cap="all"/>
            </a:pPr>
            <a:endParaRPr/>
          </a:p>
        </p:txBody>
      </p:sp>
      <p:sp>
        <p:nvSpPr>
          <p:cNvPr id="5501" name="Line"/>
          <p:cNvSpPr/>
          <p:nvPr/>
        </p:nvSpPr>
        <p:spPr>
          <a:xfrm flipV="1">
            <a:off x="15984371" y="2033514"/>
            <a:ext cx="1" cy="8886972"/>
          </a:xfrm>
          <a:prstGeom prst="line">
            <a:avLst/>
          </a:prstGeom>
          <a:ln w="76200" cap="rnd">
            <a:solidFill>
              <a:schemeClr val="accent5">
                <a:hueOff val="343847"/>
                <a:satOff val="6318"/>
                <a:lumOff val="8159"/>
              </a:schemeClr>
            </a:solidFill>
            <a:custDash>
              <a:ds d="100000" sp="200000"/>
            </a:custDash>
          </a:ln>
        </p:spPr>
        <p:txBody>
          <a:bodyPr lIns="50800" tIns="50800" rIns="50800" bIns="50800" anchor="ctr"/>
          <a:lstStyle/>
          <a:p>
            <a:pPr algn="ctr">
              <a:lnSpc>
                <a:spcPct val="80000"/>
              </a:lnSpc>
              <a:spcBef>
                <a:spcPts val="0"/>
              </a:spcBef>
              <a:defRPr sz="4000" cap="all"/>
            </a:pPr>
            <a:endParaRPr/>
          </a:p>
        </p:txBody>
      </p:sp>
      <p:sp>
        <p:nvSpPr>
          <p:cNvPr id="5502" name="Line"/>
          <p:cNvSpPr/>
          <p:nvPr/>
        </p:nvSpPr>
        <p:spPr>
          <a:xfrm flipV="1">
            <a:off x="19794372" y="2033514"/>
            <a:ext cx="1" cy="8886971"/>
          </a:xfrm>
          <a:prstGeom prst="line">
            <a:avLst/>
          </a:prstGeom>
          <a:ln w="76200" cap="rnd">
            <a:solidFill>
              <a:schemeClr val="accent5">
                <a:hueOff val="343847"/>
                <a:satOff val="6318"/>
                <a:lumOff val="8159"/>
              </a:schemeClr>
            </a:solidFill>
            <a:custDash>
              <a:ds d="100000" sp="200000"/>
            </a:custDash>
          </a:ln>
        </p:spPr>
        <p:txBody>
          <a:bodyPr lIns="50800" tIns="50800" rIns="50800" bIns="50800" anchor="ctr"/>
          <a:lstStyle/>
          <a:p>
            <a:pPr algn="ctr">
              <a:lnSpc>
                <a:spcPct val="80000"/>
              </a:lnSpc>
              <a:spcBef>
                <a:spcPts val="0"/>
              </a:spcBef>
              <a:defRPr sz="4000" cap="all"/>
            </a:pPr>
            <a:endParaRPr/>
          </a:p>
        </p:txBody>
      </p:sp>
      <p:sp>
        <p:nvSpPr>
          <p:cNvPr id="5503" name="Titel 1"/>
          <p:cNvSpPr txBox="1"/>
          <p:nvPr/>
        </p:nvSpPr>
        <p:spPr>
          <a:xfrm>
            <a:off x="4923128" y="2268780"/>
            <a:ext cx="3846854" cy="1204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678" tIns="87678" rIns="87678" bIns="87678">
            <a:spAutoFit/>
          </a:bodyPr>
          <a:lstStyle/>
          <a:p>
            <a:pPr defTabSz="1855399">
              <a:lnSpc>
                <a:spcPct val="80000"/>
              </a:lnSpc>
              <a:spcBef>
                <a:spcPts val="0"/>
              </a:spcBef>
              <a:defRPr sz="4000" spc="-79">
                <a:solidFill>
                  <a:srgbClr val="000000"/>
                </a:solidFill>
                <a:latin typeface="Nixie One"/>
                <a:ea typeface="Nixie One"/>
                <a:cs typeface="Nixie One"/>
                <a:sym typeface="Nixie One"/>
              </a:defRPr>
            </a:pPr>
            <a:r>
              <a:t>phase 1</a:t>
            </a:r>
          </a:p>
          <a:p>
            <a:pPr defTabSz="1855399">
              <a:lnSpc>
                <a:spcPct val="80000"/>
              </a:lnSpc>
              <a:spcBef>
                <a:spcPts val="0"/>
              </a:spcBef>
              <a:defRPr sz="4000" spc="-79">
                <a:solidFill>
                  <a:srgbClr val="000000"/>
                </a:solidFill>
                <a:latin typeface="Nixie One"/>
                <a:ea typeface="Nixie One"/>
                <a:cs typeface="Nixie One"/>
                <a:sym typeface="Nixie One"/>
              </a:defRPr>
            </a:pPr>
            <a:r>
              <a:t>divergente</a:t>
            </a:r>
          </a:p>
        </p:txBody>
      </p:sp>
      <p:sp>
        <p:nvSpPr>
          <p:cNvPr id="5504" name="Titel 1"/>
          <p:cNvSpPr txBox="1"/>
          <p:nvPr/>
        </p:nvSpPr>
        <p:spPr>
          <a:xfrm>
            <a:off x="8418259" y="2268780"/>
            <a:ext cx="3846854" cy="1204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678" tIns="87678" rIns="87678" bIns="87678">
            <a:spAutoFit/>
          </a:bodyPr>
          <a:lstStyle/>
          <a:p>
            <a:pPr defTabSz="1855399">
              <a:lnSpc>
                <a:spcPct val="80000"/>
              </a:lnSpc>
              <a:spcBef>
                <a:spcPts val="0"/>
              </a:spcBef>
              <a:defRPr sz="4000" spc="-79">
                <a:solidFill>
                  <a:srgbClr val="000000"/>
                </a:solidFill>
                <a:latin typeface="Nixie One"/>
                <a:ea typeface="Nixie One"/>
                <a:cs typeface="Nixie One"/>
                <a:sym typeface="Nixie One"/>
              </a:defRPr>
            </a:pPr>
            <a:r>
              <a:t>phase 2</a:t>
            </a:r>
          </a:p>
          <a:p>
            <a:pPr defTabSz="1855399">
              <a:lnSpc>
                <a:spcPct val="80000"/>
              </a:lnSpc>
              <a:spcBef>
                <a:spcPts val="0"/>
              </a:spcBef>
              <a:defRPr sz="4000" spc="-79">
                <a:solidFill>
                  <a:srgbClr val="000000"/>
                </a:solidFill>
                <a:latin typeface="Nixie One"/>
                <a:ea typeface="Nixie One"/>
                <a:cs typeface="Nixie One"/>
                <a:sym typeface="Nixie One"/>
              </a:defRPr>
            </a:pPr>
            <a:r>
              <a:t>convergente</a:t>
            </a:r>
          </a:p>
        </p:txBody>
      </p:sp>
      <p:sp>
        <p:nvSpPr>
          <p:cNvPr id="5505" name="Titel 1"/>
          <p:cNvSpPr txBox="1"/>
          <p:nvPr/>
        </p:nvSpPr>
        <p:spPr>
          <a:xfrm>
            <a:off x="12331809" y="2268780"/>
            <a:ext cx="3846854" cy="1204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678" tIns="87678" rIns="87678" bIns="87678">
            <a:spAutoFit/>
          </a:bodyPr>
          <a:lstStyle/>
          <a:p>
            <a:pPr defTabSz="1855399">
              <a:lnSpc>
                <a:spcPct val="80000"/>
              </a:lnSpc>
              <a:spcBef>
                <a:spcPts val="0"/>
              </a:spcBef>
              <a:defRPr sz="4000" spc="-79">
                <a:solidFill>
                  <a:srgbClr val="000000"/>
                </a:solidFill>
                <a:latin typeface="Nixie One"/>
                <a:ea typeface="Nixie One"/>
                <a:cs typeface="Nixie One"/>
                <a:sym typeface="Nixie One"/>
              </a:defRPr>
            </a:pPr>
            <a:r>
              <a:t>phase 3</a:t>
            </a:r>
          </a:p>
          <a:p>
            <a:pPr defTabSz="1855399">
              <a:lnSpc>
                <a:spcPct val="80000"/>
              </a:lnSpc>
              <a:spcBef>
                <a:spcPts val="0"/>
              </a:spcBef>
              <a:defRPr sz="4000" spc="-79">
                <a:solidFill>
                  <a:srgbClr val="000000"/>
                </a:solidFill>
                <a:latin typeface="Nixie One"/>
                <a:ea typeface="Nixie One"/>
                <a:cs typeface="Nixie One"/>
                <a:sym typeface="Nixie One"/>
              </a:defRPr>
            </a:pPr>
            <a:r>
              <a:t>divergente</a:t>
            </a:r>
          </a:p>
        </p:txBody>
      </p:sp>
      <p:sp>
        <p:nvSpPr>
          <p:cNvPr id="5506" name="Titel 1"/>
          <p:cNvSpPr txBox="1"/>
          <p:nvPr/>
        </p:nvSpPr>
        <p:spPr>
          <a:xfrm>
            <a:off x="16245359" y="2268780"/>
            <a:ext cx="3846854" cy="1204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678" tIns="87678" rIns="87678" bIns="87678">
            <a:spAutoFit/>
          </a:bodyPr>
          <a:lstStyle/>
          <a:p>
            <a:pPr defTabSz="1855399">
              <a:lnSpc>
                <a:spcPct val="80000"/>
              </a:lnSpc>
              <a:spcBef>
                <a:spcPts val="0"/>
              </a:spcBef>
              <a:defRPr sz="4000" spc="-79">
                <a:solidFill>
                  <a:srgbClr val="000000"/>
                </a:solidFill>
                <a:latin typeface="Nixie One"/>
                <a:ea typeface="Nixie One"/>
                <a:cs typeface="Nixie One"/>
                <a:sym typeface="Nixie One"/>
              </a:defRPr>
            </a:pPr>
            <a:r>
              <a:t>phase 4</a:t>
            </a:r>
          </a:p>
          <a:p>
            <a:pPr defTabSz="1855399">
              <a:lnSpc>
                <a:spcPct val="80000"/>
              </a:lnSpc>
              <a:spcBef>
                <a:spcPts val="0"/>
              </a:spcBef>
              <a:defRPr sz="4000" spc="-79">
                <a:solidFill>
                  <a:srgbClr val="000000"/>
                </a:solidFill>
                <a:latin typeface="Nixie One"/>
                <a:ea typeface="Nixie One"/>
                <a:cs typeface="Nixie One"/>
                <a:sym typeface="Nixie One"/>
              </a:defRPr>
            </a:pPr>
            <a:r>
              <a:t>convergente</a:t>
            </a:r>
          </a:p>
        </p:txBody>
      </p:sp>
      <p:sp>
        <p:nvSpPr>
          <p:cNvPr id="5507" name="Titel 1"/>
          <p:cNvSpPr txBox="1"/>
          <p:nvPr/>
        </p:nvSpPr>
        <p:spPr>
          <a:xfrm>
            <a:off x="16624826" y="6335948"/>
            <a:ext cx="3846854" cy="2204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678" tIns="87678" rIns="87678" bIns="87678">
            <a:spAutoFit/>
          </a:bodyPr>
          <a:lstStyle/>
          <a:p>
            <a:pPr defTabSz="1855399">
              <a:lnSpc>
                <a:spcPct val="80000"/>
              </a:lnSpc>
              <a:spcBef>
                <a:spcPts val="0"/>
              </a:spcBef>
              <a:defRPr sz="3500" b="1" i="1" spc="-69">
                <a:solidFill>
                  <a:schemeClr val="accent5">
                    <a:hueOff val="343847"/>
                    <a:satOff val="6318"/>
                    <a:lumOff val="8159"/>
                  </a:schemeClr>
                </a:solidFill>
                <a:latin typeface="OpenSansItalic-Bold"/>
                <a:ea typeface="OpenSansItalic-Bold"/>
                <a:cs typeface="OpenSansItalic-Bold"/>
                <a:sym typeface="OpenSansItalic-Bold"/>
              </a:defRPr>
            </a:pPr>
            <a:r>
              <a:t>Livrer</a:t>
            </a:r>
          </a:p>
          <a:p>
            <a:pPr defTabSz="1855399">
              <a:lnSpc>
                <a:spcPct val="80000"/>
              </a:lnSpc>
              <a:spcBef>
                <a:spcPts val="0"/>
              </a:spcBef>
              <a:defRPr sz="3500" i="1" spc="-69">
                <a:solidFill>
                  <a:srgbClr val="000000"/>
                </a:solidFill>
                <a:latin typeface="Open Sans Regular"/>
                <a:ea typeface="Open Sans Regular"/>
                <a:cs typeface="Open Sans Regular"/>
                <a:sym typeface="Open Sans Regular"/>
              </a:defRPr>
            </a:pPr>
            <a:r>
              <a:t>Solution</a:t>
            </a:r>
          </a:p>
          <a:p>
            <a:pPr defTabSz="1855399">
              <a:lnSpc>
                <a:spcPct val="80000"/>
              </a:lnSpc>
              <a:spcBef>
                <a:spcPts val="0"/>
              </a:spcBef>
              <a:defRPr sz="3500" i="1" spc="-69">
                <a:solidFill>
                  <a:srgbClr val="000000"/>
                </a:solidFill>
                <a:latin typeface="Open Sans Regular"/>
                <a:ea typeface="Open Sans Regular"/>
                <a:cs typeface="Open Sans Regular"/>
                <a:sym typeface="Open Sans Regular"/>
              </a:defRPr>
            </a:pPr>
            <a:r>
              <a:t>Test</a:t>
            </a:r>
          </a:p>
          <a:p>
            <a:pPr defTabSz="1855399">
              <a:lnSpc>
                <a:spcPct val="80000"/>
              </a:lnSpc>
              <a:spcBef>
                <a:spcPts val="0"/>
              </a:spcBef>
              <a:defRPr sz="3500" i="1" spc="-69">
                <a:solidFill>
                  <a:srgbClr val="000000"/>
                </a:solidFill>
                <a:latin typeface="Open Sans Regular"/>
                <a:ea typeface="Open Sans Regular"/>
                <a:cs typeface="Open Sans Regular"/>
                <a:sym typeface="Open Sans Regular"/>
              </a:defRPr>
            </a:pPr>
            <a:r>
              <a:t>Proto</a:t>
            </a:r>
          </a:p>
        </p:txBody>
      </p:sp>
      <p:sp>
        <p:nvSpPr>
          <p:cNvPr id="5508" name="Titel 1"/>
          <p:cNvSpPr txBox="1"/>
          <p:nvPr/>
        </p:nvSpPr>
        <p:spPr>
          <a:xfrm>
            <a:off x="6055013" y="6335948"/>
            <a:ext cx="3846853" cy="17272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678" tIns="87678" rIns="87678" bIns="87678">
            <a:spAutoFit/>
          </a:bodyPr>
          <a:lstStyle/>
          <a:p>
            <a:pPr defTabSz="1855399">
              <a:lnSpc>
                <a:spcPct val="80000"/>
              </a:lnSpc>
              <a:spcBef>
                <a:spcPts val="0"/>
              </a:spcBef>
              <a:defRPr sz="3500" b="1" i="1" spc="-69">
                <a:solidFill>
                  <a:schemeClr val="accent5">
                    <a:hueOff val="343847"/>
                    <a:satOff val="6318"/>
                    <a:lumOff val="8159"/>
                  </a:schemeClr>
                </a:solidFill>
                <a:latin typeface="OpenSansItalic-Bold"/>
                <a:ea typeface="OpenSansItalic-Bold"/>
                <a:cs typeface="OpenSansItalic-Bold"/>
                <a:sym typeface="OpenSansItalic-Bold"/>
              </a:defRPr>
            </a:pPr>
            <a:r>
              <a:t>Découvrir</a:t>
            </a:r>
          </a:p>
          <a:p>
            <a:pPr defTabSz="1855399">
              <a:lnSpc>
                <a:spcPct val="80000"/>
              </a:lnSpc>
              <a:spcBef>
                <a:spcPts val="0"/>
              </a:spcBef>
              <a:defRPr sz="3500" i="1" spc="-69">
                <a:solidFill>
                  <a:srgbClr val="000000"/>
                </a:solidFill>
                <a:latin typeface="Open Sans Regular"/>
                <a:ea typeface="Open Sans Regular"/>
                <a:cs typeface="Open Sans Regular"/>
                <a:sym typeface="Open Sans Regular"/>
              </a:defRPr>
            </a:pPr>
            <a:r>
              <a:t>Recherche Empathie</a:t>
            </a:r>
          </a:p>
        </p:txBody>
      </p:sp>
      <p:sp>
        <p:nvSpPr>
          <p:cNvPr id="5509" name="Titel 1"/>
          <p:cNvSpPr txBox="1"/>
          <p:nvPr/>
        </p:nvSpPr>
        <p:spPr>
          <a:xfrm>
            <a:off x="8856069" y="6335948"/>
            <a:ext cx="3846853" cy="17272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678" tIns="87678" rIns="87678" bIns="87678">
            <a:spAutoFit/>
          </a:bodyPr>
          <a:lstStyle/>
          <a:p>
            <a:pPr defTabSz="1855399">
              <a:lnSpc>
                <a:spcPct val="80000"/>
              </a:lnSpc>
              <a:spcBef>
                <a:spcPts val="0"/>
              </a:spcBef>
              <a:defRPr sz="3500" b="1" i="1" spc="-69">
                <a:solidFill>
                  <a:schemeClr val="accent5">
                    <a:hueOff val="343847"/>
                    <a:satOff val="6318"/>
                    <a:lumOff val="8159"/>
                  </a:schemeClr>
                </a:solidFill>
                <a:latin typeface="OpenSansItalic-Bold"/>
                <a:ea typeface="OpenSansItalic-Bold"/>
                <a:cs typeface="OpenSansItalic-Bold"/>
                <a:sym typeface="OpenSansItalic-Bold"/>
              </a:defRPr>
            </a:pPr>
            <a:r>
              <a:t>Définir</a:t>
            </a:r>
          </a:p>
          <a:p>
            <a:pPr defTabSz="1855399">
              <a:lnSpc>
                <a:spcPct val="80000"/>
              </a:lnSpc>
              <a:spcBef>
                <a:spcPts val="0"/>
              </a:spcBef>
              <a:defRPr sz="3500" i="1" spc="-69">
                <a:solidFill>
                  <a:srgbClr val="000000"/>
                </a:solidFill>
                <a:latin typeface="Open Sans Regular"/>
                <a:ea typeface="Open Sans Regular"/>
                <a:cs typeface="Open Sans Regular"/>
                <a:sym typeface="Open Sans Regular"/>
              </a:defRPr>
            </a:pPr>
            <a:r>
              <a:t>Problème</a:t>
            </a:r>
          </a:p>
          <a:p>
            <a:pPr defTabSz="1855399">
              <a:lnSpc>
                <a:spcPct val="80000"/>
              </a:lnSpc>
              <a:spcBef>
                <a:spcPts val="0"/>
              </a:spcBef>
              <a:defRPr sz="3500" i="1" spc="-69">
                <a:solidFill>
                  <a:srgbClr val="000000"/>
                </a:solidFill>
                <a:latin typeface="Open Sans Regular"/>
                <a:ea typeface="Open Sans Regular"/>
                <a:cs typeface="Open Sans Regular"/>
                <a:sym typeface="Open Sans Regular"/>
              </a:defRPr>
            </a:pPr>
            <a:r>
              <a:t>Attente</a:t>
            </a:r>
          </a:p>
        </p:txBody>
      </p:sp>
      <p:sp>
        <p:nvSpPr>
          <p:cNvPr id="5510" name="Titel 1"/>
          <p:cNvSpPr txBox="1"/>
          <p:nvPr/>
        </p:nvSpPr>
        <p:spPr>
          <a:xfrm>
            <a:off x="13326309" y="6335948"/>
            <a:ext cx="3846853" cy="17272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7678" tIns="87678" rIns="87678" bIns="87678">
            <a:spAutoFit/>
          </a:bodyPr>
          <a:lstStyle/>
          <a:p>
            <a:pPr defTabSz="1855399">
              <a:lnSpc>
                <a:spcPct val="80000"/>
              </a:lnSpc>
              <a:spcBef>
                <a:spcPts val="0"/>
              </a:spcBef>
              <a:defRPr sz="3500" b="1" i="1" spc="-69">
                <a:solidFill>
                  <a:schemeClr val="accent5">
                    <a:hueOff val="343847"/>
                    <a:satOff val="6318"/>
                    <a:lumOff val="8159"/>
                  </a:schemeClr>
                </a:solidFill>
                <a:latin typeface="OpenSansItalic-Bold"/>
                <a:ea typeface="OpenSansItalic-Bold"/>
                <a:cs typeface="OpenSansItalic-Bold"/>
                <a:sym typeface="OpenSansItalic-Bold"/>
              </a:defRPr>
            </a:pPr>
            <a:r>
              <a:t>Développer</a:t>
            </a:r>
          </a:p>
          <a:p>
            <a:pPr defTabSz="1855399">
              <a:lnSpc>
                <a:spcPct val="80000"/>
              </a:lnSpc>
              <a:spcBef>
                <a:spcPts val="0"/>
              </a:spcBef>
              <a:defRPr sz="3500" i="1" spc="-69">
                <a:solidFill>
                  <a:srgbClr val="000000"/>
                </a:solidFill>
                <a:latin typeface="Open Sans Regular"/>
                <a:ea typeface="Open Sans Regular"/>
                <a:cs typeface="Open Sans Regular"/>
                <a:sym typeface="Open Sans Regular"/>
              </a:defRPr>
            </a:pPr>
            <a:r>
              <a:t>Idéation</a:t>
            </a:r>
          </a:p>
          <a:p>
            <a:pPr defTabSz="1855399">
              <a:lnSpc>
                <a:spcPct val="80000"/>
              </a:lnSpc>
              <a:spcBef>
                <a:spcPts val="0"/>
              </a:spcBef>
              <a:defRPr sz="3500" i="1" spc="-69">
                <a:solidFill>
                  <a:srgbClr val="000000"/>
                </a:solidFill>
                <a:latin typeface="Open Sans Regular"/>
                <a:ea typeface="Open Sans Regular"/>
                <a:cs typeface="Open Sans Regular"/>
                <a:sym typeface="Open Sans Regular"/>
              </a:defRPr>
            </a:pPr>
            <a:r>
              <a:t>Création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4" name="ATELIER : Storytelling (méthode narrative)…"/>
          <p:cNvSpPr txBox="1"/>
          <p:nvPr/>
        </p:nvSpPr>
        <p:spPr>
          <a:xfrm>
            <a:off x="925300" y="480302"/>
            <a:ext cx="21376679" cy="147159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nSpc>
                <a:spcPct val="80000"/>
              </a:lnSpc>
              <a:spcBef>
                <a:spcPts val="2100"/>
              </a:spcBef>
              <a:defRPr sz="9200">
                <a:latin typeface="Open Sans Regular"/>
                <a:ea typeface="Open Sans Regular"/>
                <a:cs typeface="Open Sans Regular"/>
                <a:sym typeface="Open Sans Regular"/>
              </a:defRPr>
            </a:pPr>
            <a:r>
              <a:t>ATELIER : Storytelling</a:t>
            </a:r>
            <a:r>
              <a:rPr sz="7400"/>
              <a:t> (méthode narrative)</a:t>
            </a:r>
          </a:p>
          <a:p>
            <a:pPr>
              <a:lnSpc>
                <a:spcPct val="80000"/>
              </a:lnSpc>
              <a:spcBef>
                <a:spcPts val="2100"/>
              </a:spcBef>
              <a:defRPr sz="5800">
                <a:latin typeface="Open Sans Regular"/>
                <a:ea typeface="Open Sans Regular"/>
                <a:cs typeface="Open Sans Regular"/>
                <a:sym typeface="Open Sans Regular"/>
              </a:defRPr>
            </a:pPr>
            <a:endParaRPr sz="7400"/>
          </a:p>
          <a:p>
            <a:pPr>
              <a:lnSpc>
                <a:spcPct val="80000"/>
              </a:lnSpc>
              <a:spcBef>
                <a:spcPts val="2100"/>
              </a:spcBef>
              <a:defRPr sz="5800">
                <a:latin typeface="Open Sans Regular"/>
                <a:ea typeface="Open Sans Regular"/>
                <a:cs typeface="Open Sans Regular"/>
                <a:sym typeface="Open Sans Regular"/>
              </a:defRPr>
            </a:pPr>
            <a:r>
              <a:t>Préparer le texte de 10/15 lignes </a:t>
            </a:r>
            <a:br/>
            <a:r>
              <a:t>(ou un grand dessin ou une BD) </a:t>
            </a:r>
          </a:p>
          <a:p>
            <a:pPr>
              <a:lnSpc>
                <a:spcPct val="80000"/>
              </a:lnSpc>
              <a:spcBef>
                <a:spcPts val="2100"/>
              </a:spcBef>
              <a:defRPr sz="5800">
                <a:latin typeface="Open Sans Regular"/>
                <a:ea typeface="Open Sans Regular"/>
                <a:cs typeface="Open Sans Regular"/>
                <a:sym typeface="Open Sans Regular"/>
              </a:defRPr>
            </a:pPr>
            <a:r>
              <a:t>de l’histoire qui pourrait être vécue par un utilisateur potentiel des nouvelles offres Alcyon</a:t>
            </a:r>
          </a:p>
          <a:p>
            <a:pPr>
              <a:lnSpc>
                <a:spcPct val="80000"/>
              </a:lnSpc>
              <a:spcBef>
                <a:spcPts val="2100"/>
              </a:spcBef>
              <a:defRPr sz="5800">
                <a:latin typeface="Open Sans Regular"/>
                <a:ea typeface="Open Sans Regular"/>
                <a:cs typeface="Open Sans Regular"/>
                <a:sym typeface="Open Sans Regular"/>
              </a:defRPr>
            </a:pPr>
            <a:endParaRPr/>
          </a:p>
          <a:p>
            <a:pPr>
              <a:lnSpc>
                <a:spcPct val="80000"/>
              </a:lnSpc>
              <a:spcBef>
                <a:spcPts val="2100"/>
              </a:spcBef>
              <a:defRPr sz="5800">
                <a:latin typeface="Open Sans Regular"/>
                <a:ea typeface="Open Sans Regular"/>
                <a:cs typeface="Open Sans Regular"/>
                <a:sym typeface="Open Sans Regular"/>
              </a:defRPr>
            </a:pPr>
            <a:r>
              <a:t>L’histoire commence par "il était une fois…"</a:t>
            </a:r>
          </a:p>
          <a:p>
            <a:pPr>
              <a:lnSpc>
                <a:spcPct val="80000"/>
              </a:lnSpc>
              <a:spcBef>
                <a:spcPts val="2100"/>
              </a:spcBef>
              <a:defRPr sz="5800">
                <a:latin typeface="Open Sans Regular"/>
                <a:ea typeface="Open Sans Regular"/>
                <a:cs typeface="Open Sans Regular"/>
                <a:sym typeface="Open Sans Regular"/>
              </a:defRPr>
            </a:pPr>
            <a:r>
              <a:t>L’histoire décrit une situation avec émotions, basée sur les sentiments du héros, qui à un momen est en difficulté.</a:t>
            </a:r>
          </a:p>
          <a:p>
            <a:pPr>
              <a:lnSpc>
                <a:spcPct val="80000"/>
              </a:lnSpc>
              <a:spcBef>
                <a:spcPts val="2100"/>
              </a:spcBef>
              <a:defRPr sz="5800">
                <a:latin typeface="Open Sans Regular"/>
                <a:ea typeface="Open Sans Regular"/>
                <a:cs typeface="Open Sans Regular"/>
                <a:sym typeface="Open Sans Regular"/>
              </a:defRPr>
            </a:pPr>
            <a:r>
              <a:t>Mais l’histoire se termine bien grâce à Alcyon…</a:t>
            </a:r>
          </a:p>
          <a:p>
            <a:pPr>
              <a:lnSpc>
                <a:spcPct val="80000"/>
              </a:lnSpc>
              <a:spcBef>
                <a:spcPts val="2100"/>
              </a:spcBef>
              <a:defRPr sz="5800">
                <a:latin typeface="Open Sans Regular"/>
                <a:ea typeface="Open Sans Regular"/>
                <a:cs typeface="Open Sans Regular"/>
                <a:sym typeface="Open Sans Regular"/>
              </a:defRPr>
            </a:pPr>
            <a:endParaRPr/>
          </a:p>
          <a:p>
            <a:pPr>
              <a:lnSpc>
                <a:spcPct val="80000"/>
              </a:lnSpc>
              <a:spcBef>
                <a:spcPts val="2100"/>
              </a:spcBef>
              <a:defRPr sz="5800">
                <a:latin typeface="Open Sans Regular"/>
                <a:ea typeface="Open Sans Regular"/>
                <a:cs typeface="Open Sans Regular"/>
                <a:sym typeface="Open Sans Regular"/>
              </a:defRPr>
            </a:pPr>
            <a:endParaRPr/>
          </a:p>
        </p:txBody>
      </p:sp>
      <p:pic>
        <p:nvPicPr>
          <p:cNvPr id="5515" name="5 storytelling.pdf" descr="5 storytelling.pdf"/>
          <p:cNvPicPr>
            <a:picLocks noChangeAspect="1"/>
          </p:cNvPicPr>
          <p:nvPr/>
        </p:nvPicPr>
        <p:blipFill>
          <a:blip r:embed="rId3"/>
          <a:stretch>
            <a:fillRect/>
          </a:stretch>
        </p:blipFill>
        <p:spPr>
          <a:xfrm>
            <a:off x="21080379" y="9316091"/>
            <a:ext cx="3363231" cy="448430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Open Sans Bold"/>
        <a:ea typeface="Open Sans Bold"/>
        <a:cs typeface="Open Sans Bold"/>
      </a:majorFont>
      <a:minorFont>
        <a:latin typeface="Open Sans Bold"/>
        <a:ea typeface="Open Sans Bold"/>
        <a:cs typeface="Open Sans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Open Sans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mn-lt"/>
            <a:ea typeface="+mn-ea"/>
            <a:cs typeface="+mn-cs"/>
            <a:sym typeface="Open Sans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Open Sans Bold"/>
        <a:ea typeface="Open Sans Bold"/>
        <a:cs typeface="Open Sans Bold"/>
      </a:majorFont>
      <a:minorFont>
        <a:latin typeface="Open Sans Bold"/>
        <a:ea typeface="Open Sans Bold"/>
        <a:cs typeface="Open Sans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Open Sans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mn-lt"/>
            <a:ea typeface="+mn-ea"/>
            <a:cs typeface="+mn-cs"/>
            <a:sym typeface="Open Sans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241</Words>
  <Application>Microsoft Macintosh PowerPoint</Application>
  <PresentationFormat>Custom</PresentationFormat>
  <Paragraphs>46</Paragraphs>
  <Slides>6</Slides>
  <Notes>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6</vt:i4>
      </vt:variant>
    </vt:vector>
  </HeadingPairs>
  <TitlesOfParts>
    <vt:vector size="27" baseType="lpstr">
      <vt:lpstr>Arial</vt:lpstr>
      <vt:lpstr>Avenir</vt:lpstr>
      <vt:lpstr>Avenir Medium</vt:lpstr>
      <vt:lpstr>Calibri</vt:lpstr>
      <vt:lpstr>Calibri Light</vt:lpstr>
      <vt:lpstr>Geneva</vt:lpstr>
      <vt:lpstr>Gill Sans</vt:lpstr>
      <vt:lpstr>Helvetica</vt:lpstr>
      <vt:lpstr>Helvetica Neue</vt:lpstr>
      <vt:lpstr>Nixie One</vt:lpstr>
      <vt:lpstr>Open Sans Bold</vt:lpstr>
      <vt:lpstr>Open Sans Regular</vt:lpstr>
      <vt:lpstr>OpenSansItalic-Bold</vt:lpstr>
      <vt:lpstr>Palatino</vt:lpstr>
      <vt:lpstr>Segoe UI</vt:lpstr>
      <vt:lpstr>Spectral Bold</vt:lpstr>
      <vt:lpstr>Spectral Regular</vt:lpstr>
      <vt:lpstr>Times New Roman</vt:lpstr>
      <vt:lpstr>Verdana</vt:lpstr>
      <vt:lpstr>Wingdings</vt:lpstr>
      <vt:lpstr>New_Template7</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HUBERT KRATIROFF</cp:lastModifiedBy>
  <cp:revision>3</cp:revision>
  <dcterms:modified xsi:type="dcterms:W3CDTF">2023-04-03T10:58:57Z</dcterms:modified>
</cp:coreProperties>
</file>