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686" r:id="rId2"/>
    <p:sldId id="687" r:id="rId3"/>
    <p:sldId id="688" r:id="rId4"/>
    <p:sldId id="689" r:id="rId5"/>
    <p:sldId id="690" r:id="rId6"/>
    <p:sldId id="691" r:id="rId7"/>
    <p:sldId id="692" r:id="rId8"/>
    <p:sldId id="693" r:id="rId9"/>
    <p:sldId id="694" r:id="rId10"/>
    <p:sldId id="695" r:id="rId11"/>
    <p:sldId id="696" r:id="rId12"/>
    <p:sldId id="697" r:id="rId13"/>
    <p:sldId id="69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1pPr>
    <a:lvl2pPr marL="0" marR="0" indent="228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2pPr>
    <a:lvl3pPr marL="0" marR="0" indent="457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3pPr>
    <a:lvl4pPr marL="0" marR="0" indent="685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4pPr>
    <a:lvl5pPr marL="0" marR="0" indent="9144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5pPr>
    <a:lvl6pPr marL="0" marR="0" indent="11430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6pPr>
    <a:lvl7pPr marL="0" marR="0" indent="1371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7pPr>
    <a:lvl8pPr marL="0" marR="0" indent="1600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8pPr>
    <a:lvl9pPr marL="0" marR="0" indent="1828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838787"/>
        </a:fontRef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838787"/>
        </a:fontRef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838787"/>
        </a:fontRef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Ref idx="minor">
          <a:srgbClr val="222222"/>
        </a:fontRef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Ref idx="minor">
          <a:srgbClr val="3D3D3D"/>
        </a:fontRef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Ref idx="minor">
          <a:srgbClr val="3D3D3D"/>
        </a:fontRef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838787"/>
        </a:fontRef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A6AAA9"/>
        </a:fontRef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708"/>
  </p:normalViewPr>
  <p:slideViewPr>
    <p:cSldViewPr snapToGrid="0">
      <p:cViewPr varScale="1">
        <p:scale>
          <a:sx n="59" d="100"/>
          <a:sy n="59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Shape 19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9" name="Shape 19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1pPr>
    <a:lvl2pPr indent="2286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2pPr>
    <a:lvl3pPr indent="4572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3pPr>
    <a:lvl4pPr indent="6858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4pPr>
    <a:lvl5pPr indent="9144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5pPr>
    <a:lvl6pPr indent="11430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6pPr>
    <a:lvl7pPr indent="13716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7pPr>
    <a:lvl8pPr indent="16002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8pPr>
    <a:lvl9pPr indent="18288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5" name="Shape 47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46" name="Shape 47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MCA market contact audit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Shape 475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55" name="Shape 47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funnelytics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0.png"/><Relationship Id="rId4" Type="http://schemas.openxmlformats.org/officeDocument/2006/relationships/image" Target="../media/image2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grenoble-em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grenoble-em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9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noble-em.com/" TargetMode="External"/><Relationship Id="rId7" Type="http://schemas.openxmlformats.org/officeDocument/2006/relationships/image" Target="../media/image46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2495106" y="152402"/>
            <a:ext cx="21602220" cy="297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291645" y="3989242"/>
            <a:ext cx="8895575" cy="8666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MAI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70247" y="236394"/>
            <a:ext cx="21314837" cy="12341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13189528" y="12871181"/>
            <a:ext cx="10723414" cy="52129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r">
              <a:defRPr sz="3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bg>
      <p:bgPr>
        <a:solidFill>
          <a:srgbClr val="BFBFB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Body Level One…"/>
          <p:cNvSpPr txBox="1">
            <a:spLocks noGrp="1"/>
          </p:cNvSpPr>
          <p:nvPr>
            <p:ph type="body" idx="1"/>
          </p:nvPr>
        </p:nvSpPr>
        <p:spPr>
          <a:xfrm>
            <a:off x="2438399" y="2766373"/>
            <a:ext cx="21539200" cy="9937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7" name="Title Text"/>
          <p:cNvSpPr txBox="1">
            <a:spLocks noGrp="1"/>
          </p:cNvSpPr>
          <p:nvPr>
            <p:ph type="title"/>
          </p:nvPr>
        </p:nvSpPr>
        <p:spPr>
          <a:xfrm>
            <a:off x="2432919" y="372805"/>
            <a:ext cx="21363122" cy="2249553"/>
          </a:xfrm>
          <a:prstGeom prst="rect">
            <a:avLst/>
          </a:prstGeom>
          <a:effectLst>
            <a:outerShdw blurRad="127000" dist="101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t">
            <a:normAutofit/>
          </a:bodyPr>
          <a:lstStyle>
            <a:lvl1pPr algn="l"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Green">
    <p:bg>
      <p:bgPr>
        <a:solidFill>
          <a:srgbClr val="58B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54770" y="3546479"/>
            <a:ext cx="21886335" cy="4251324"/>
          </a:xfrm>
          <a:prstGeom prst="rect">
            <a:avLst/>
          </a:prstGeom>
        </p:spPr>
        <p:txBody>
          <a:bodyPr>
            <a:normAutofit/>
          </a:bodyPr>
          <a:lstStyle>
            <a:lvl1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248842" y="8013701"/>
            <a:ext cx="21886335" cy="114855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71671">
              <a:lnSpc>
                <a:spcPct val="90000"/>
              </a:lnSpc>
              <a:spcBef>
                <a:spcPts val="1100"/>
              </a:spcBef>
              <a:defRPr sz="4800" spc="-266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bg>
      <p:bgPr>
        <a:solidFill>
          <a:srgbClr val="1D6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Text"/>
          <p:cNvSpPr txBox="1">
            <a:spLocks noGrp="1"/>
          </p:cNvSpPr>
          <p:nvPr>
            <p:ph type="title"/>
          </p:nvPr>
        </p:nvSpPr>
        <p:spPr>
          <a:xfrm>
            <a:off x="268023" y="752199"/>
            <a:ext cx="23994151" cy="95094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93111" y="10605255"/>
            <a:ext cx="17068801" cy="280594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86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4110760"/>
            <a:ext cx="973668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00984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95" name="Image 8" descr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765" y="-1"/>
            <a:ext cx="20060237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8" y="10108610"/>
            <a:ext cx="2134228" cy="3077103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Body Level One…"/>
          <p:cNvSpPr txBox="1">
            <a:spLocks noGrp="1"/>
          </p:cNvSpPr>
          <p:nvPr>
            <p:ph type="body" idx="1"/>
          </p:nvPr>
        </p:nvSpPr>
        <p:spPr>
          <a:xfrm>
            <a:off x="4323765" y="2705229"/>
            <a:ext cx="19507551" cy="10002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Title Text"/>
          <p:cNvSpPr txBox="1">
            <a:spLocks noGrp="1"/>
          </p:cNvSpPr>
          <p:nvPr>
            <p:ph type="title"/>
          </p:nvPr>
        </p:nvSpPr>
        <p:spPr>
          <a:xfrm>
            <a:off x="528074" y="318055"/>
            <a:ext cx="21877869" cy="265112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E ST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age 3" descr="Image 3"/>
          <p:cNvPicPr>
            <a:picLocks noChangeAspect="1"/>
          </p:cNvPicPr>
          <p:nvPr/>
        </p:nvPicPr>
        <p:blipFill>
          <a:blip r:embed="rId2"/>
          <a:srcRect b="963"/>
          <a:stretch>
            <a:fillRect/>
          </a:stretch>
        </p:blipFill>
        <p:spPr>
          <a:xfrm>
            <a:off x="-39596" y="-66146"/>
            <a:ext cx="24469952" cy="1379523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4172991" y="363834"/>
            <a:ext cx="19252457" cy="2286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Title Text</a:t>
            </a:r>
          </a:p>
        </p:txBody>
      </p:sp>
      <p:sp>
        <p:nvSpPr>
          <p:cNvPr id="308" name="Body Level One…"/>
          <p:cNvSpPr txBox="1">
            <a:spLocks noGrp="1"/>
          </p:cNvSpPr>
          <p:nvPr>
            <p:ph type="body" idx="1"/>
          </p:nvPr>
        </p:nvSpPr>
        <p:spPr>
          <a:xfrm>
            <a:off x="4172991" y="3014962"/>
            <a:ext cx="19252457" cy="102505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  <a:lvl2pPr indent="342886"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2pPr>
            <a:lvl3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3pPr>
            <a:lvl4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4pPr>
            <a:lvl5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 TITRE 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>
            <a:spLocks noGrp="1"/>
          </p:cNvSpPr>
          <p:nvPr>
            <p:ph type="title"/>
          </p:nvPr>
        </p:nvSpPr>
        <p:spPr>
          <a:xfrm>
            <a:off x="2219015" y="186626"/>
            <a:ext cx="20247193" cy="136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Title Text</a:t>
            </a:r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RE/TITREBLANC">
    <p:bg>
      <p:bgPr>
        <a:gradFill flip="none" rotWithShape="1">
          <a:gsLst>
            <a:gs pos="58000">
              <a:srgbClr val="FFFFFF"/>
            </a:gs>
            <a:gs pos="89000">
              <a:srgbClr val="A6A6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age 1" descr="Image 1"/>
          <p:cNvPicPr>
            <a:picLocks noChangeAspect="1"/>
          </p:cNvPicPr>
          <p:nvPr/>
        </p:nvPicPr>
        <p:blipFill>
          <a:blip r:embed="rId2"/>
          <a:srcRect l="24330"/>
          <a:stretch>
            <a:fillRect/>
          </a:stretch>
        </p:blipFill>
        <p:spPr>
          <a:xfrm>
            <a:off x="3743061" y="521295"/>
            <a:ext cx="17665963" cy="12469093"/>
          </a:xfrm>
          <a:prstGeom prst="rect">
            <a:avLst/>
          </a:prstGeom>
          <a:ln w="12700">
            <a:miter lim="400000"/>
          </a:ln>
          <a:effectLst>
            <a:outerShdw blurRad="774700" dist="3683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34" name="Title Text"/>
          <p:cNvSpPr txBox="1">
            <a:spLocks noGrp="1"/>
          </p:cNvSpPr>
          <p:nvPr>
            <p:ph type="title"/>
          </p:nvPr>
        </p:nvSpPr>
        <p:spPr>
          <a:xfrm>
            <a:off x="3935085" y="971599"/>
            <a:ext cx="17193407" cy="113590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22800" spc="-1352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pic>
        <p:nvPicPr>
          <p:cNvPr id="335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059079"/>
            <a:ext cx="1805028" cy="254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logo rond.png" descr="logo ro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 11" descr="Image 11"/>
          <p:cNvPicPr>
            <a:picLocks noChangeAspect="1"/>
          </p:cNvPicPr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-1" y="-425305"/>
            <a:ext cx="24384001" cy="16643497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53634" y="587978"/>
            <a:ext cx="20117475" cy="1650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6" name="Espace réservé du texte 26"/>
          <p:cNvSpPr>
            <a:spLocks noGrp="1"/>
          </p:cNvSpPr>
          <p:nvPr>
            <p:ph type="body" sz="quarter" idx="21"/>
          </p:nvPr>
        </p:nvSpPr>
        <p:spPr>
          <a:xfrm>
            <a:off x="2853631" y="2482490"/>
            <a:ext cx="20037538" cy="18288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900"/>
              </a:spcBef>
              <a:defRPr sz="40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397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2" y="12324294"/>
            <a:ext cx="939801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75713" y="609600"/>
            <a:ext cx="637135" cy="7239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itle Text"/>
          <p:cNvSpPr txBox="1">
            <a:spLocks noGrp="1"/>
          </p:cNvSpPr>
          <p:nvPr>
            <p:ph type="title"/>
          </p:nvPr>
        </p:nvSpPr>
        <p:spPr>
          <a:xfrm>
            <a:off x="-1" y="95250"/>
            <a:ext cx="24384001" cy="26511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424" name="Body Level One…"/>
          <p:cNvSpPr txBox="1">
            <a:spLocks noGrp="1"/>
          </p:cNvSpPr>
          <p:nvPr>
            <p:ph type="body" idx="1"/>
          </p:nvPr>
        </p:nvSpPr>
        <p:spPr>
          <a:xfrm>
            <a:off x="1248837" y="2823634"/>
            <a:ext cx="20734868" cy="101769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  <a:lvl2pPr>
              <a:defRPr>
                <a:latin typeface="Verdana"/>
                <a:ea typeface="Verdana"/>
                <a:cs typeface="Verdana"/>
                <a:sym typeface="Verdana"/>
              </a:defRPr>
            </a:lvl2pPr>
            <a:lvl3pPr>
              <a:defRPr>
                <a:latin typeface="Verdana"/>
                <a:ea typeface="Verdana"/>
                <a:cs typeface="Verdana"/>
                <a:sym typeface="Verdana"/>
              </a:defRPr>
            </a:lvl3pPr>
            <a:lvl4pPr>
              <a:defRPr>
                <a:latin typeface="Verdana"/>
                <a:ea typeface="Verdana"/>
                <a:cs typeface="Verdana"/>
                <a:sym typeface="Verdana"/>
              </a:defRPr>
            </a:lvl4pPr>
            <a:lvl5pPr>
              <a:defRPr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g_Line">
    <p:bg>
      <p:bgPr>
        <a:solidFill>
          <a:srgbClr val="349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itle Text"/>
          <p:cNvSpPr txBox="1">
            <a:spLocks noGrp="1"/>
          </p:cNvSpPr>
          <p:nvPr>
            <p:ph type="title"/>
          </p:nvPr>
        </p:nvSpPr>
        <p:spPr>
          <a:xfrm>
            <a:off x="1038495" y="6100874"/>
            <a:ext cx="22303837" cy="1514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800" spc="-592">
                <a:solidFill>
                  <a:srgbClr val="FFFFFF">
                    <a:alpha val="99000"/>
                  </a:srgb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4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itle Text"/>
          <p:cNvSpPr txBox="1">
            <a:spLocks noGrp="1"/>
          </p:cNvSpPr>
          <p:nvPr>
            <p:ph type="title"/>
          </p:nvPr>
        </p:nvSpPr>
        <p:spPr>
          <a:xfrm>
            <a:off x="8351576" y="329274"/>
            <a:ext cx="15361708" cy="518457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4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84844" y="6089917"/>
            <a:ext cx="11323117" cy="7296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78698" y="329285"/>
            <a:ext cx="7488833" cy="42244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 TITRE 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le Text"/>
          <p:cNvSpPr txBox="1">
            <a:spLocks noGrp="1"/>
          </p:cNvSpPr>
          <p:nvPr>
            <p:ph type="title"/>
          </p:nvPr>
        </p:nvSpPr>
        <p:spPr>
          <a:xfrm>
            <a:off x="2219015" y="186626"/>
            <a:ext cx="20247193" cy="136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4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itle Text"/>
          <p:cNvSpPr txBox="1">
            <a:spLocks noGrp="1"/>
          </p:cNvSpPr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pic>
        <p:nvPicPr>
          <p:cNvPr id="468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42" y="125385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act think impact 1.png" descr="act think impac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66" y="12842048"/>
            <a:ext cx="4811175" cy="64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logo rond.png" descr="logo ro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Line"/>
          <p:cNvSpPr/>
          <p:nvPr/>
        </p:nvSpPr>
        <p:spPr>
          <a:xfrm flipV="1">
            <a:off x="761999" y="8635632"/>
            <a:ext cx="22860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0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479" name="Title Text"/>
          <p:cNvSpPr txBox="1">
            <a:spLocks noGrp="1"/>
          </p:cNvSpPr>
          <p:nvPr>
            <p:ph type="title"/>
          </p:nvPr>
        </p:nvSpPr>
        <p:spPr>
          <a:xfrm>
            <a:off x="761999" y="9042400"/>
            <a:ext cx="22860001" cy="3810000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 algn="l" defTabSz="825500">
              <a:lnSpc>
                <a:spcPct val="80000"/>
              </a:lnSpc>
              <a:defRPr sz="298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4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87376" y="584199"/>
            <a:ext cx="579042" cy="64770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ND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Rectangle 12"/>
          <p:cNvSpPr/>
          <p:nvPr/>
        </p:nvSpPr>
        <p:spPr>
          <a:xfrm>
            <a:off x="-401891" y="-401758"/>
            <a:ext cx="25187782" cy="14519516"/>
          </a:xfrm>
          <a:prstGeom prst="rect">
            <a:avLst/>
          </a:prstGeom>
          <a:solidFill>
            <a:srgbClr val="232626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pic>
        <p:nvPicPr>
          <p:cNvPr id="497" name="Image 13" descr="Image 13"/>
          <p:cNvPicPr>
            <a:picLocks noChangeAspect="1"/>
          </p:cNvPicPr>
          <p:nvPr/>
        </p:nvPicPr>
        <p:blipFill>
          <a:blip r:embed="rId2"/>
          <a:srcRect b="19941"/>
          <a:stretch>
            <a:fillRect/>
          </a:stretch>
        </p:blipFill>
        <p:spPr>
          <a:xfrm>
            <a:off x="-319749" y="-97349"/>
            <a:ext cx="24752517" cy="13910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31" y="8549492"/>
            <a:ext cx="3411455" cy="5111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Picture 2" descr="Picture 2"/>
          <p:cNvPicPr>
            <a:picLocks noChangeAspect="1"/>
          </p:cNvPicPr>
          <p:nvPr/>
        </p:nvPicPr>
        <p:blipFill>
          <a:blip r:embed="rId4"/>
          <a:srcRect t="14698" b="16707"/>
          <a:stretch>
            <a:fillRect/>
          </a:stretch>
        </p:blipFill>
        <p:spPr>
          <a:xfrm>
            <a:off x="5933439" y="24381"/>
            <a:ext cx="11801858" cy="20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5295" y="12257104"/>
            <a:ext cx="6610097" cy="1427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act think impact 1.png" descr="act think impact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2334" y="12690291"/>
            <a:ext cx="4811174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C20D2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pic>
        <p:nvPicPr>
          <p:cNvPr id="520" name="Image 8" descr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2" y="10504868"/>
            <a:ext cx="2134228" cy="3077102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Body Level One…"/>
          <p:cNvSpPr txBox="1">
            <a:spLocks noGrp="1"/>
          </p:cNvSpPr>
          <p:nvPr>
            <p:ph type="body" idx="1"/>
          </p:nvPr>
        </p:nvSpPr>
        <p:spPr>
          <a:xfrm>
            <a:off x="4323765" y="2603629"/>
            <a:ext cx="19507551" cy="10002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3" name="Title Text"/>
          <p:cNvSpPr txBox="1">
            <a:spLocks noGrp="1"/>
          </p:cNvSpPr>
          <p:nvPr>
            <p:ph type="title"/>
          </p:nvPr>
        </p:nvSpPr>
        <p:spPr>
          <a:xfrm>
            <a:off x="1307007" y="318055"/>
            <a:ext cx="21877869" cy="265112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6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5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PourImage">
    <p:bg>
      <p:bgPr>
        <a:solidFill>
          <a:srgbClr val="BFBFB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OMMAIRE2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itle Text"/>
          <p:cNvSpPr txBox="1">
            <a:spLocks noGrp="1"/>
          </p:cNvSpPr>
          <p:nvPr>
            <p:ph type="title"/>
          </p:nvPr>
        </p:nvSpPr>
        <p:spPr>
          <a:xfrm>
            <a:off x="15166976" y="13101316"/>
            <a:ext cx="9217025" cy="52129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>
                <a:solidFill>
                  <a:srgbClr val="37354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539" name="Body Level One…"/>
          <p:cNvSpPr txBox="1">
            <a:spLocks noGrp="1"/>
          </p:cNvSpPr>
          <p:nvPr>
            <p:ph type="body" idx="1"/>
          </p:nvPr>
        </p:nvSpPr>
        <p:spPr>
          <a:xfrm>
            <a:off x="2842834" y="231775"/>
            <a:ext cx="21314836" cy="12674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40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2451294"/>
            <a:ext cx="905935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logo rond.png" descr="logo ro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llout"/>
          <p:cNvSpPr/>
          <p:nvPr/>
        </p:nvSpPr>
        <p:spPr>
          <a:xfrm>
            <a:off x="876300" y="1326852"/>
            <a:ext cx="22631400" cy="10665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" y="0"/>
                </a:moveTo>
                <a:cubicBezTo>
                  <a:pt x="195" y="0"/>
                  <a:pt x="0" y="414"/>
                  <a:pt x="0" y="925"/>
                </a:cubicBezTo>
                <a:lnTo>
                  <a:pt x="0" y="15961"/>
                </a:lnTo>
                <a:cubicBezTo>
                  <a:pt x="0" y="16472"/>
                  <a:pt x="195" y="16887"/>
                  <a:pt x="436" y="16887"/>
                </a:cubicBezTo>
                <a:lnTo>
                  <a:pt x="17516" y="16887"/>
                </a:lnTo>
                <a:lnTo>
                  <a:pt x="18775" y="21600"/>
                </a:lnTo>
                <a:lnTo>
                  <a:pt x="20033" y="16887"/>
                </a:lnTo>
                <a:lnTo>
                  <a:pt x="21164" y="16887"/>
                </a:lnTo>
                <a:cubicBezTo>
                  <a:pt x="21405" y="16887"/>
                  <a:pt x="21600" y="16472"/>
                  <a:pt x="21600" y="15961"/>
                </a:cubicBezTo>
                <a:lnTo>
                  <a:pt x="21600" y="925"/>
                </a:lnTo>
                <a:cubicBezTo>
                  <a:pt x="21600" y="414"/>
                  <a:pt x="21405" y="0"/>
                  <a:pt x="21164" y="0"/>
                </a:cubicBezTo>
                <a:lnTo>
                  <a:pt x="436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❝ your  happiness  is my  business ❞"/>
          <p:cNvSpPr txBox="1">
            <a:spLocks noGrp="1"/>
          </p:cNvSpPr>
          <p:nvPr>
            <p:ph type="body" idx="21"/>
          </p:nvPr>
        </p:nvSpPr>
        <p:spPr>
          <a:xfrm>
            <a:off x="1320800" y="1752600"/>
            <a:ext cx="21056600" cy="7969250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825500">
              <a:lnSpc>
                <a:spcPct val="80000"/>
              </a:lnSpc>
              <a:spcBef>
                <a:spcPts val="0"/>
              </a:spcBef>
              <a:defRPr sz="119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pPr>
            <a:r>
              <a:t>❝ your </a:t>
            </a:r>
            <a:br/>
            <a:r>
              <a:t>happiness </a:t>
            </a:r>
            <a:br/>
            <a:r>
              <a:t>is my </a:t>
            </a:r>
            <a:br/>
            <a:r>
              <a:t>business ❞</a:t>
            </a:r>
          </a:p>
        </p:txBody>
      </p:sp>
      <p:sp>
        <p:nvSpPr>
          <p:cNvPr id="43" name="XXX"/>
          <p:cNvSpPr txBox="1">
            <a:spLocks noGrp="1"/>
          </p:cNvSpPr>
          <p:nvPr>
            <p:ph type="body" sz="quarter" idx="22"/>
          </p:nvPr>
        </p:nvSpPr>
        <p:spPr>
          <a:xfrm>
            <a:off x="762000" y="11772900"/>
            <a:ext cx="22860000" cy="1600201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>
            <a:lvl1pPr algn="r" defTabSz="825500">
              <a:lnSpc>
                <a:spcPct val="80000"/>
              </a:lnSpc>
              <a:spcBef>
                <a:spcPts val="0"/>
              </a:spcBef>
              <a:defRPr sz="8700" b="1" i="1">
                <a:solidFill>
                  <a:srgbClr val="838787"/>
                </a:solidFill>
                <a:latin typeface="OpenSansItalic-Bold"/>
                <a:ea typeface="OpenSansItalic-Bold"/>
                <a:cs typeface="OpenSansItalic-Bold"/>
                <a:sym typeface="OpenSansItalic-Bold"/>
              </a:defRPr>
            </a:lvl1pPr>
          </a:lstStyle>
          <a:p>
            <a:r>
              <a:t>XXX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75713" y="609600"/>
            <a:ext cx="637135" cy="7239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itle Text"/>
          <p:cNvSpPr txBox="1">
            <a:spLocks noGrp="1"/>
          </p:cNvSpPr>
          <p:nvPr>
            <p:ph type="title"/>
          </p:nvPr>
        </p:nvSpPr>
        <p:spPr>
          <a:xfrm>
            <a:off x="-1" y="-1"/>
            <a:ext cx="24499106" cy="1022492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 anchor="t">
            <a:normAutofit/>
          </a:bodyPr>
          <a:lstStyle>
            <a:lvl1pPr algn="l"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23" name="Rectangle 7"/>
          <p:cNvSpPr/>
          <p:nvPr/>
        </p:nvSpPr>
        <p:spPr>
          <a:xfrm>
            <a:off x="8280031" y="2411935"/>
            <a:ext cx="151196" cy="1084125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sp>
        <p:nvSpPr>
          <p:cNvPr id="624" name="Rectangle 8"/>
          <p:cNvSpPr/>
          <p:nvPr/>
        </p:nvSpPr>
        <p:spPr>
          <a:xfrm>
            <a:off x="16412184" y="2433970"/>
            <a:ext cx="151195" cy="1084125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grpSp>
        <p:nvGrpSpPr>
          <p:cNvPr id="627" name="Titre 1"/>
          <p:cNvGrpSpPr/>
          <p:nvPr/>
        </p:nvGrpSpPr>
        <p:grpSpPr>
          <a:xfrm>
            <a:off x="-1" y="1022490"/>
            <a:ext cx="24499106" cy="1136817"/>
            <a:chOff x="0" y="0"/>
            <a:chExt cx="24499104" cy="1136816"/>
          </a:xfrm>
        </p:grpSpPr>
        <p:sp>
          <p:nvSpPr>
            <p:cNvPr id="625" name="Rectangle"/>
            <p:cNvSpPr/>
            <p:nvPr/>
          </p:nvSpPr>
          <p:spPr>
            <a:xfrm>
              <a:off x="-1" y="-1"/>
              <a:ext cx="24499106" cy="113681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9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6" name="MUST            SHOULD            COULD"/>
            <p:cNvSpPr txBox="1"/>
            <p:nvPr/>
          </p:nvSpPr>
          <p:spPr>
            <a:xfrm>
              <a:off x="-1" y="-1"/>
              <a:ext cx="24499106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6400">
                  <a:solidFill>
                    <a:srgbClr val="FFFFFF"/>
                  </a:solidFill>
                </a:defRPr>
              </a:lvl1pPr>
            </a:lstStyle>
            <a:p>
              <a:r>
                <a:t>        MUST		          SHOULD	       	   COULD</a:t>
              </a:r>
            </a:p>
          </p:txBody>
        </p:sp>
      </p:grpSp>
      <p:sp>
        <p:nvSpPr>
          <p:cNvPr id="6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Green"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54770" y="3546479"/>
            <a:ext cx="21886335" cy="4251324"/>
          </a:xfrm>
          <a:prstGeom prst="rect">
            <a:avLst/>
          </a:prstGeom>
        </p:spPr>
        <p:txBody>
          <a:bodyPr>
            <a:normAutofit/>
          </a:bodyPr>
          <a:lstStyle>
            <a:lvl1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indent="457200"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3108959" indent="-2194559" defTabSz="1371671">
              <a:lnSpc>
                <a:spcPct val="90000"/>
              </a:lnSpc>
              <a:spcBef>
                <a:spcPts val="4600"/>
              </a:spcBef>
              <a:buSzPct val="100000"/>
              <a:buChar char="•"/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3810000" indent="-2438400" defTabSz="1371671">
              <a:lnSpc>
                <a:spcPct val="90000"/>
              </a:lnSpc>
              <a:spcBef>
                <a:spcPts val="4600"/>
              </a:spcBef>
              <a:buSzPct val="100000"/>
              <a:buChar char="•"/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4267200" indent="-2438400" defTabSz="1371671">
              <a:lnSpc>
                <a:spcPct val="90000"/>
              </a:lnSpc>
              <a:spcBef>
                <a:spcPts val="4600"/>
              </a:spcBef>
              <a:buSzPct val="100000"/>
              <a:buChar char="•"/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248842" y="8013701"/>
            <a:ext cx="21886335" cy="114855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71671">
              <a:lnSpc>
                <a:spcPct val="90000"/>
              </a:lnSpc>
              <a:spcBef>
                <a:spcPts val="1100"/>
              </a:spcBef>
              <a:defRPr sz="4800" spc="-266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6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75" y="124369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logo rond.png" descr="logo ro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Title Text"/>
          <p:cNvSpPr txBox="1">
            <a:spLocks noGrp="1"/>
          </p:cNvSpPr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pic>
        <p:nvPicPr>
          <p:cNvPr id="710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2383560"/>
            <a:ext cx="905935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1" name="logo rond.png" descr="logo ro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0" y="12572400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4" name="scurond3.png" descr="scurond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18" y="14523160"/>
            <a:ext cx="1223861" cy="119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logo rond.png" descr="logo ro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2420" y="123059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E L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Image 4" descr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814" y="-1"/>
            <a:ext cx="2524461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Title Text"/>
          <p:cNvSpPr txBox="1">
            <a:spLocks noGrp="1"/>
          </p:cNvSpPr>
          <p:nvPr>
            <p:ph type="title"/>
          </p:nvPr>
        </p:nvSpPr>
        <p:spPr>
          <a:xfrm>
            <a:off x="3234229" y="363834"/>
            <a:ext cx="20247193" cy="2286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775" name="Body Level One…"/>
          <p:cNvSpPr txBox="1">
            <a:spLocks noGrp="1"/>
          </p:cNvSpPr>
          <p:nvPr>
            <p:ph type="body" idx="1"/>
          </p:nvPr>
        </p:nvSpPr>
        <p:spPr>
          <a:xfrm>
            <a:off x="3234229" y="3014962"/>
            <a:ext cx="20247193" cy="102505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 indent="342886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Image 18" descr="Image 18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" y="-560553"/>
            <a:ext cx="24384001" cy="15527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62" y="11976096"/>
            <a:ext cx="1248001" cy="12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Image 14" descr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7135" y="12257723"/>
            <a:ext cx="3221612" cy="1103598"/>
          </a:xfrm>
          <a:prstGeom prst="rect">
            <a:avLst/>
          </a:prstGeom>
          <a:ln w="12700">
            <a:miter lim="400000"/>
          </a:ln>
        </p:spPr>
      </p:pic>
      <p:sp>
        <p:nvSpPr>
          <p:cNvPr id="7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" y="1260969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scurond3.png" descr="scurond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18" y="14523160"/>
            <a:ext cx="1223861" cy="119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ebs-digital.png" descr="ebs-digit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2667" y="12081404"/>
            <a:ext cx="1466891" cy="1634596"/>
          </a:xfrm>
          <a:prstGeom prst="rect">
            <a:avLst/>
          </a:prstGeom>
          <a:ln w="12700">
            <a:miter lim="400000"/>
          </a:ln>
        </p:spPr>
      </p:pic>
      <p:sp>
        <p:nvSpPr>
          <p:cNvPr id="8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eqip-quincaillerie-pro-lyon.png" descr="eqip-quincaillerie-pro-ly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53" y="13936101"/>
            <a:ext cx="1783822" cy="1783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2" y="12646027"/>
            <a:ext cx="905935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8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36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0" y="12572400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2" name="scurond3.png" descr="scurond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18" y="14523160"/>
            <a:ext cx="1223861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8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NOI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 algn="l" defTabSz="825500">
              <a:lnSpc>
                <a:spcPct val="80000"/>
              </a:lnSpc>
              <a:defRPr sz="303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79260" y="609600"/>
            <a:ext cx="637135" cy="7239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roupe 12"/>
          <p:cNvGrpSpPr/>
          <p:nvPr/>
        </p:nvGrpSpPr>
        <p:grpSpPr>
          <a:xfrm>
            <a:off x="21222070" y="14646416"/>
            <a:ext cx="2880001" cy="301179"/>
            <a:chOff x="0" y="0"/>
            <a:chExt cx="2880000" cy="301178"/>
          </a:xfrm>
        </p:grpSpPr>
        <p:sp>
          <p:nvSpPr>
            <p:cNvPr id="860" name="Freeform 5"/>
            <p:cNvSpPr/>
            <p:nvPr/>
          </p:nvSpPr>
          <p:spPr>
            <a:xfrm>
              <a:off x="-1" y="-1"/>
              <a:ext cx="192003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4" y="6570"/>
                  </a:moveTo>
                  <a:lnTo>
                    <a:pt x="14682" y="6030"/>
                  </a:lnTo>
                  <a:lnTo>
                    <a:pt x="14541" y="5400"/>
                  </a:lnTo>
                  <a:lnTo>
                    <a:pt x="14259" y="4770"/>
                  </a:lnTo>
                  <a:lnTo>
                    <a:pt x="13976" y="4320"/>
                  </a:lnTo>
                  <a:lnTo>
                    <a:pt x="13412" y="3780"/>
                  </a:lnTo>
                  <a:lnTo>
                    <a:pt x="12706" y="3330"/>
                  </a:lnTo>
                  <a:lnTo>
                    <a:pt x="12000" y="3150"/>
                  </a:lnTo>
                  <a:lnTo>
                    <a:pt x="11012" y="3060"/>
                  </a:lnTo>
                  <a:lnTo>
                    <a:pt x="10024" y="3150"/>
                  </a:lnTo>
                  <a:lnTo>
                    <a:pt x="9459" y="3240"/>
                  </a:lnTo>
                  <a:lnTo>
                    <a:pt x="9035" y="3420"/>
                  </a:lnTo>
                  <a:lnTo>
                    <a:pt x="8612" y="3780"/>
                  </a:lnTo>
                  <a:lnTo>
                    <a:pt x="8329" y="4050"/>
                  </a:lnTo>
                  <a:lnTo>
                    <a:pt x="7624" y="4770"/>
                  </a:lnTo>
                  <a:lnTo>
                    <a:pt x="7200" y="5760"/>
                  </a:lnTo>
                  <a:lnTo>
                    <a:pt x="6918" y="7020"/>
                  </a:lnTo>
                  <a:lnTo>
                    <a:pt x="6635" y="8550"/>
                  </a:lnTo>
                  <a:lnTo>
                    <a:pt x="6635" y="12150"/>
                  </a:lnTo>
                  <a:lnTo>
                    <a:pt x="6776" y="13770"/>
                  </a:lnTo>
                  <a:lnTo>
                    <a:pt x="7059" y="15120"/>
                  </a:lnTo>
                  <a:lnTo>
                    <a:pt x="7482" y="16290"/>
                  </a:lnTo>
                  <a:lnTo>
                    <a:pt x="8047" y="17280"/>
                  </a:lnTo>
                  <a:lnTo>
                    <a:pt x="8471" y="17640"/>
                  </a:lnTo>
                  <a:lnTo>
                    <a:pt x="8894" y="17910"/>
                  </a:lnTo>
                  <a:lnTo>
                    <a:pt x="9318" y="18270"/>
                  </a:lnTo>
                  <a:lnTo>
                    <a:pt x="9882" y="18450"/>
                  </a:lnTo>
                  <a:lnTo>
                    <a:pt x="10447" y="18540"/>
                  </a:lnTo>
                  <a:lnTo>
                    <a:pt x="11718" y="18540"/>
                  </a:lnTo>
                  <a:lnTo>
                    <a:pt x="12424" y="18360"/>
                  </a:lnTo>
                  <a:lnTo>
                    <a:pt x="13129" y="18090"/>
                  </a:lnTo>
                  <a:lnTo>
                    <a:pt x="14259" y="17190"/>
                  </a:lnTo>
                  <a:lnTo>
                    <a:pt x="14682" y="16650"/>
                  </a:lnTo>
                  <a:lnTo>
                    <a:pt x="15106" y="16020"/>
                  </a:lnTo>
                  <a:lnTo>
                    <a:pt x="15106" y="13140"/>
                  </a:lnTo>
                  <a:lnTo>
                    <a:pt x="10871" y="13140"/>
                  </a:lnTo>
                  <a:lnTo>
                    <a:pt x="10871" y="9990"/>
                  </a:lnTo>
                  <a:lnTo>
                    <a:pt x="21600" y="9990"/>
                  </a:lnTo>
                  <a:lnTo>
                    <a:pt x="21600" y="21240"/>
                  </a:lnTo>
                  <a:lnTo>
                    <a:pt x="16659" y="21240"/>
                  </a:lnTo>
                  <a:lnTo>
                    <a:pt x="16659" y="19350"/>
                  </a:lnTo>
                  <a:lnTo>
                    <a:pt x="16518" y="19350"/>
                  </a:lnTo>
                  <a:lnTo>
                    <a:pt x="15953" y="19890"/>
                  </a:lnTo>
                  <a:lnTo>
                    <a:pt x="14541" y="20790"/>
                  </a:lnTo>
                  <a:lnTo>
                    <a:pt x="12847" y="21330"/>
                  </a:lnTo>
                  <a:lnTo>
                    <a:pt x="11859" y="21510"/>
                  </a:lnTo>
                  <a:lnTo>
                    <a:pt x="10871" y="21600"/>
                  </a:lnTo>
                  <a:lnTo>
                    <a:pt x="8329" y="21600"/>
                  </a:lnTo>
                  <a:lnTo>
                    <a:pt x="5788" y="21240"/>
                  </a:lnTo>
                  <a:lnTo>
                    <a:pt x="4659" y="20970"/>
                  </a:lnTo>
                  <a:lnTo>
                    <a:pt x="2965" y="20070"/>
                  </a:lnTo>
                  <a:lnTo>
                    <a:pt x="2400" y="19530"/>
                  </a:lnTo>
                  <a:lnTo>
                    <a:pt x="1271" y="18090"/>
                  </a:lnTo>
                  <a:lnTo>
                    <a:pt x="847" y="17190"/>
                  </a:lnTo>
                  <a:lnTo>
                    <a:pt x="565" y="16290"/>
                  </a:lnTo>
                  <a:lnTo>
                    <a:pt x="424" y="15300"/>
                  </a:lnTo>
                  <a:lnTo>
                    <a:pt x="141" y="13140"/>
                  </a:lnTo>
                  <a:lnTo>
                    <a:pt x="0" y="10530"/>
                  </a:lnTo>
                  <a:lnTo>
                    <a:pt x="141" y="8100"/>
                  </a:lnTo>
                  <a:lnTo>
                    <a:pt x="282" y="7020"/>
                  </a:lnTo>
                  <a:lnTo>
                    <a:pt x="565" y="5940"/>
                  </a:lnTo>
                  <a:lnTo>
                    <a:pt x="847" y="5040"/>
                  </a:lnTo>
                  <a:lnTo>
                    <a:pt x="1271" y="4140"/>
                  </a:lnTo>
                  <a:lnTo>
                    <a:pt x="1694" y="3330"/>
                  </a:lnTo>
                  <a:lnTo>
                    <a:pt x="2259" y="2610"/>
                  </a:lnTo>
                  <a:lnTo>
                    <a:pt x="2965" y="1980"/>
                  </a:lnTo>
                  <a:lnTo>
                    <a:pt x="3812" y="1440"/>
                  </a:lnTo>
                  <a:lnTo>
                    <a:pt x="4659" y="990"/>
                  </a:lnTo>
                  <a:lnTo>
                    <a:pt x="5647" y="630"/>
                  </a:lnTo>
                  <a:lnTo>
                    <a:pt x="6918" y="360"/>
                  </a:lnTo>
                  <a:lnTo>
                    <a:pt x="9459" y="0"/>
                  </a:lnTo>
                  <a:lnTo>
                    <a:pt x="12282" y="0"/>
                  </a:lnTo>
                  <a:lnTo>
                    <a:pt x="14541" y="180"/>
                  </a:lnTo>
                  <a:lnTo>
                    <a:pt x="15529" y="360"/>
                  </a:lnTo>
                  <a:lnTo>
                    <a:pt x="16518" y="630"/>
                  </a:lnTo>
                  <a:lnTo>
                    <a:pt x="17365" y="900"/>
                  </a:lnTo>
                  <a:lnTo>
                    <a:pt x="18212" y="1260"/>
                  </a:lnTo>
                  <a:lnTo>
                    <a:pt x="18776" y="1620"/>
                  </a:lnTo>
                  <a:lnTo>
                    <a:pt x="19341" y="2070"/>
                  </a:lnTo>
                  <a:lnTo>
                    <a:pt x="19906" y="2610"/>
                  </a:lnTo>
                  <a:lnTo>
                    <a:pt x="20329" y="3150"/>
                  </a:lnTo>
                  <a:lnTo>
                    <a:pt x="20894" y="4410"/>
                  </a:lnTo>
                  <a:lnTo>
                    <a:pt x="21035" y="5130"/>
                  </a:lnTo>
                  <a:lnTo>
                    <a:pt x="21176" y="6570"/>
                  </a:lnTo>
                  <a:lnTo>
                    <a:pt x="14824" y="657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1" name="Freeform 6"/>
            <p:cNvSpPr/>
            <p:nvPr/>
          </p:nvSpPr>
          <p:spPr>
            <a:xfrm>
              <a:off x="233411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832" y="0"/>
                  </a:lnTo>
                  <a:lnTo>
                    <a:pt x="13620" y="93"/>
                  </a:lnTo>
                  <a:lnTo>
                    <a:pt x="15409" y="372"/>
                  </a:lnTo>
                  <a:lnTo>
                    <a:pt x="16922" y="838"/>
                  </a:lnTo>
                  <a:lnTo>
                    <a:pt x="18023" y="1397"/>
                  </a:lnTo>
                  <a:lnTo>
                    <a:pt x="18573" y="1769"/>
                  </a:lnTo>
                  <a:lnTo>
                    <a:pt x="18986" y="2141"/>
                  </a:lnTo>
                  <a:lnTo>
                    <a:pt x="19399" y="2607"/>
                  </a:lnTo>
                  <a:lnTo>
                    <a:pt x="19674" y="3072"/>
                  </a:lnTo>
                  <a:lnTo>
                    <a:pt x="19949" y="3724"/>
                  </a:lnTo>
                  <a:lnTo>
                    <a:pt x="20224" y="4283"/>
                  </a:lnTo>
                  <a:lnTo>
                    <a:pt x="20362" y="5586"/>
                  </a:lnTo>
                  <a:lnTo>
                    <a:pt x="20224" y="6610"/>
                  </a:lnTo>
                  <a:lnTo>
                    <a:pt x="19949" y="7541"/>
                  </a:lnTo>
                  <a:lnTo>
                    <a:pt x="19536" y="8379"/>
                  </a:lnTo>
                  <a:lnTo>
                    <a:pt x="18986" y="9124"/>
                  </a:lnTo>
                  <a:lnTo>
                    <a:pt x="18298" y="9683"/>
                  </a:lnTo>
                  <a:lnTo>
                    <a:pt x="17335" y="10241"/>
                  </a:lnTo>
                  <a:lnTo>
                    <a:pt x="16372" y="10614"/>
                  </a:lnTo>
                  <a:lnTo>
                    <a:pt x="14859" y="10986"/>
                  </a:lnTo>
                  <a:lnTo>
                    <a:pt x="16510" y="11172"/>
                  </a:lnTo>
                  <a:lnTo>
                    <a:pt x="18161" y="11731"/>
                  </a:lnTo>
                  <a:lnTo>
                    <a:pt x="18573" y="12010"/>
                  </a:lnTo>
                  <a:lnTo>
                    <a:pt x="19124" y="12755"/>
                  </a:lnTo>
                  <a:lnTo>
                    <a:pt x="19674" y="13593"/>
                  </a:lnTo>
                  <a:lnTo>
                    <a:pt x="19949" y="14617"/>
                  </a:lnTo>
                  <a:lnTo>
                    <a:pt x="20087" y="15921"/>
                  </a:lnTo>
                  <a:lnTo>
                    <a:pt x="20087" y="17503"/>
                  </a:lnTo>
                  <a:lnTo>
                    <a:pt x="20224" y="19086"/>
                  </a:lnTo>
                  <a:lnTo>
                    <a:pt x="20362" y="20203"/>
                  </a:lnTo>
                  <a:lnTo>
                    <a:pt x="20637" y="20576"/>
                  </a:lnTo>
                  <a:lnTo>
                    <a:pt x="20775" y="20948"/>
                  </a:lnTo>
                  <a:lnTo>
                    <a:pt x="21187" y="2122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583" y="21600"/>
                  </a:lnTo>
                  <a:lnTo>
                    <a:pt x="14171" y="21134"/>
                  </a:lnTo>
                  <a:lnTo>
                    <a:pt x="13896" y="20576"/>
                  </a:lnTo>
                  <a:lnTo>
                    <a:pt x="13758" y="20017"/>
                  </a:lnTo>
                  <a:lnTo>
                    <a:pt x="13758" y="19366"/>
                  </a:lnTo>
                  <a:lnTo>
                    <a:pt x="13620" y="15176"/>
                  </a:lnTo>
                  <a:lnTo>
                    <a:pt x="13345" y="14059"/>
                  </a:lnTo>
                  <a:lnTo>
                    <a:pt x="13070" y="13593"/>
                  </a:lnTo>
                  <a:lnTo>
                    <a:pt x="12657" y="13221"/>
                  </a:lnTo>
                  <a:lnTo>
                    <a:pt x="12107" y="12941"/>
                  </a:lnTo>
                  <a:lnTo>
                    <a:pt x="11419" y="12662"/>
                  </a:lnTo>
                  <a:lnTo>
                    <a:pt x="10731" y="12569"/>
                  </a:lnTo>
                  <a:lnTo>
                    <a:pt x="9768" y="12476"/>
                  </a:lnTo>
                  <a:lnTo>
                    <a:pt x="6466" y="12476"/>
                  </a:lnTo>
                  <a:lnTo>
                    <a:pt x="646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466" y="9403"/>
                  </a:moveTo>
                  <a:lnTo>
                    <a:pt x="10181" y="9403"/>
                  </a:lnTo>
                  <a:lnTo>
                    <a:pt x="11144" y="9217"/>
                  </a:lnTo>
                  <a:lnTo>
                    <a:pt x="11969" y="9031"/>
                  </a:lnTo>
                  <a:lnTo>
                    <a:pt x="13070" y="8286"/>
                  </a:lnTo>
                  <a:lnTo>
                    <a:pt x="13483" y="7728"/>
                  </a:lnTo>
                  <a:lnTo>
                    <a:pt x="13758" y="6983"/>
                  </a:lnTo>
                  <a:lnTo>
                    <a:pt x="13758" y="5493"/>
                  </a:lnTo>
                  <a:lnTo>
                    <a:pt x="13483" y="4934"/>
                  </a:lnTo>
                  <a:lnTo>
                    <a:pt x="13208" y="4469"/>
                  </a:lnTo>
                  <a:lnTo>
                    <a:pt x="12657" y="4003"/>
                  </a:lnTo>
                  <a:lnTo>
                    <a:pt x="12107" y="3724"/>
                  </a:lnTo>
                  <a:lnTo>
                    <a:pt x="11282" y="3445"/>
                  </a:lnTo>
                  <a:lnTo>
                    <a:pt x="10456" y="3259"/>
                  </a:lnTo>
                  <a:lnTo>
                    <a:pt x="9355" y="3166"/>
                  </a:lnTo>
                  <a:lnTo>
                    <a:pt x="6466" y="3166"/>
                  </a:lnTo>
                  <a:lnTo>
                    <a:pt x="6466" y="9403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2" name="Freeform 7"/>
            <p:cNvSpPr/>
            <p:nvPr/>
          </p:nvSpPr>
          <p:spPr>
            <a:xfrm>
              <a:off x="455530" y="-1"/>
              <a:ext cx="199531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2577" y="0"/>
                  </a:lnTo>
                  <a:lnTo>
                    <a:pt x="13944" y="180"/>
                  </a:lnTo>
                  <a:lnTo>
                    <a:pt x="15448" y="450"/>
                  </a:lnTo>
                  <a:lnTo>
                    <a:pt x="16678" y="720"/>
                  </a:lnTo>
                  <a:lnTo>
                    <a:pt x="17635" y="1170"/>
                  </a:lnTo>
                  <a:lnTo>
                    <a:pt x="18456" y="1710"/>
                  </a:lnTo>
                  <a:lnTo>
                    <a:pt x="19276" y="2340"/>
                  </a:lnTo>
                  <a:lnTo>
                    <a:pt x="19823" y="2970"/>
                  </a:lnTo>
                  <a:lnTo>
                    <a:pt x="20370" y="3780"/>
                  </a:lnTo>
                  <a:lnTo>
                    <a:pt x="20780" y="4590"/>
                  </a:lnTo>
                  <a:lnTo>
                    <a:pt x="21053" y="5490"/>
                  </a:lnTo>
                  <a:lnTo>
                    <a:pt x="21327" y="6480"/>
                  </a:lnTo>
                  <a:lnTo>
                    <a:pt x="21600" y="8460"/>
                  </a:lnTo>
                  <a:lnTo>
                    <a:pt x="21600" y="13140"/>
                  </a:lnTo>
                  <a:lnTo>
                    <a:pt x="21327" y="15120"/>
                  </a:lnTo>
                  <a:lnTo>
                    <a:pt x="21053" y="16110"/>
                  </a:lnTo>
                  <a:lnTo>
                    <a:pt x="20780" y="17010"/>
                  </a:lnTo>
                  <a:lnTo>
                    <a:pt x="20370" y="17820"/>
                  </a:lnTo>
                  <a:lnTo>
                    <a:pt x="19823" y="18630"/>
                  </a:lnTo>
                  <a:lnTo>
                    <a:pt x="19276" y="19350"/>
                  </a:lnTo>
                  <a:lnTo>
                    <a:pt x="17635" y="20430"/>
                  </a:lnTo>
                  <a:lnTo>
                    <a:pt x="16678" y="20880"/>
                  </a:lnTo>
                  <a:lnTo>
                    <a:pt x="15448" y="21150"/>
                  </a:lnTo>
                  <a:lnTo>
                    <a:pt x="13944" y="21420"/>
                  </a:lnTo>
                  <a:lnTo>
                    <a:pt x="12577" y="21600"/>
                  </a:lnTo>
                  <a:lnTo>
                    <a:pt x="9159" y="21600"/>
                  </a:lnTo>
                  <a:lnTo>
                    <a:pt x="7656" y="21420"/>
                  </a:lnTo>
                  <a:lnTo>
                    <a:pt x="6289" y="21150"/>
                  </a:lnTo>
                  <a:lnTo>
                    <a:pt x="5195" y="20880"/>
                  </a:lnTo>
                  <a:lnTo>
                    <a:pt x="4238" y="20430"/>
                  </a:lnTo>
                  <a:lnTo>
                    <a:pt x="3281" y="19890"/>
                  </a:lnTo>
                  <a:lnTo>
                    <a:pt x="2461" y="19350"/>
                  </a:lnTo>
                  <a:lnTo>
                    <a:pt x="1777" y="18630"/>
                  </a:lnTo>
                  <a:lnTo>
                    <a:pt x="957" y="17010"/>
                  </a:lnTo>
                  <a:lnTo>
                    <a:pt x="684" y="16110"/>
                  </a:lnTo>
                  <a:lnTo>
                    <a:pt x="410" y="15120"/>
                  </a:lnTo>
                  <a:lnTo>
                    <a:pt x="137" y="13140"/>
                  </a:lnTo>
                  <a:lnTo>
                    <a:pt x="0" y="10890"/>
                  </a:lnTo>
                  <a:lnTo>
                    <a:pt x="137" y="8460"/>
                  </a:lnTo>
                  <a:lnTo>
                    <a:pt x="410" y="6480"/>
                  </a:lnTo>
                  <a:lnTo>
                    <a:pt x="684" y="5490"/>
                  </a:lnTo>
                  <a:lnTo>
                    <a:pt x="957" y="4590"/>
                  </a:lnTo>
                  <a:lnTo>
                    <a:pt x="1777" y="2970"/>
                  </a:lnTo>
                  <a:lnTo>
                    <a:pt x="2461" y="2340"/>
                  </a:lnTo>
                  <a:lnTo>
                    <a:pt x="3281" y="1710"/>
                  </a:lnTo>
                  <a:lnTo>
                    <a:pt x="4238" y="1170"/>
                  </a:lnTo>
                  <a:lnTo>
                    <a:pt x="5195" y="720"/>
                  </a:lnTo>
                  <a:lnTo>
                    <a:pt x="6289" y="450"/>
                  </a:lnTo>
                  <a:lnTo>
                    <a:pt x="7656" y="180"/>
                  </a:lnTo>
                  <a:lnTo>
                    <a:pt x="9159" y="0"/>
                  </a:lnTo>
                  <a:lnTo>
                    <a:pt x="10800" y="0"/>
                  </a:lnTo>
                  <a:close/>
                  <a:moveTo>
                    <a:pt x="10800" y="18540"/>
                  </a:moveTo>
                  <a:lnTo>
                    <a:pt x="11484" y="18540"/>
                  </a:lnTo>
                  <a:lnTo>
                    <a:pt x="12577" y="18360"/>
                  </a:lnTo>
                  <a:lnTo>
                    <a:pt x="13124" y="18180"/>
                  </a:lnTo>
                  <a:lnTo>
                    <a:pt x="13534" y="17820"/>
                  </a:lnTo>
                  <a:lnTo>
                    <a:pt x="13808" y="17550"/>
                  </a:lnTo>
                  <a:lnTo>
                    <a:pt x="14081" y="17190"/>
                  </a:lnTo>
                  <a:lnTo>
                    <a:pt x="14491" y="16740"/>
                  </a:lnTo>
                  <a:lnTo>
                    <a:pt x="14901" y="15660"/>
                  </a:lnTo>
                  <a:lnTo>
                    <a:pt x="15175" y="14400"/>
                  </a:lnTo>
                  <a:lnTo>
                    <a:pt x="15311" y="12780"/>
                  </a:lnTo>
                  <a:lnTo>
                    <a:pt x="15311" y="8820"/>
                  </a:lnTo>
                  <a:lnTo>
                    <a:pt x="15175" y="7200"/>
                  </a:lnTo>
                  <a:lnTo>
                    <a:pt x="14901" y="5940"/>
                  </a:lnTo>
                  <a:lnTo>
                    <a:pt x="14491" y="4860"/>
                  </a:lnTo>
                  <a:lnTo>
                    <a:pt x="14081" y="4410"/>
                  </a:lnTo>
                  <a:lnTo>
                    <a:pt x="13808" y="4050"/>
                  </a:lnTo>
                  <a:lnTo>
                    <a:pt x="13534" y="3780"/>
                  </a:lnTo>
                  <a:lnTo>
                    <a:pt x="13124" y="3420"/>
                  </a:lnTo>
                  <a:lnTo>
                    <a:pt x="12577" y="3240"/>
                  </a:lnTo>
                  <a:lnTo>
                    <a:pt x="11484" y="3060"/>
                  </a:lnTo>
                  <a:lnTo>
                    <a:pt x="10116" y="3060"/>
                  </a:lnTo>
                  <a:lnTo>
                    <a:pt x="9023" y="3240"/>
                  </a:lnTo>
                  <a:lnTo>
                    <a:pt x="8613" y="3420"/>
                  </a:lnTo>
                  <a:lnTo>
                    <a:pt x="8203" y="3780"/>
                  </a:lnTo>
                  <a:lnTo>
                    <a:pt x="7792" y="4050"/>
                  </a:lnTo>
                  <a:lnTo>
                    <a:pt x="7519" y="4410"/>
                  </a:lnTo>
                  <a:lnTo>
                    <a:pt x="7246" y="4860"/>
                  </a:lnTo>
                  <a:lnTo>
                    <a:pt x="6835" y="5940"/>
                  </a:lnTo>
                  <a:lnTo>
                    <a:pt x="6699" y="7200"/>
                  </a:lnTo>
                  <a:lnTo>
                    <a:pt x="6562" y="8820"/>
                  </a:lnTo>
                  <a:lnTo>
                    <a:pt x="6562" y="12780"/>
                  </a:lnTo>
                  <a:lnTo>
                    <a:pt x="6699" y="14400"/>
                  </a:lnTo>
                  <a:lnTo>
                    <a:pt x="6835" y="15660"/>
                  </a:lnTo>
                  <a:lnTo>
                    <a:pt x="7246" y="16740"/>
                  </a:lnTo>
                  <a:lnTo>
                    <a:pt x="7519" y="17190"/>
                  </a:lnTo>
                  <a:lnTo>
                    <a:pt x="7792" y="17550"/>
                  </a:lnTo>
                  <a:lnTo>
                    <a:pt x="8203" y="17820"/>
                  </a:lnTo>
                  <a:lnTo>
                    <a:pt x="8613" y="18180"/>
                  </a:lnTo>
                  <a:lnTo>
                    <a:pt x="9023" y="18360"/>
                  </a:lnTo>
                  <a:lnTo>
                    <a:pt x="10116" y="18540"/>
                  </a:lnTo>
                  <a:lnTo>
                    <a:pt x="10800" y="1854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3" name="Freeform 8"/>
            <p:cNvSpPr/>
            <p:nvPr/>
          </p:nvSpPr>
          <p:spPr>
            <a:xfrm>
              <a:off x="688942" y="3765"/>
              <a:ext cx="184472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59" y="0"/>
                  </a:moveTo>
                  <a:lnTo>
                    <a:pt x="6859" y="15559"/>
                  </a:lnTo>
                  <a:lnTo>
                    <a:pt x="7005" y="16292"/>
                  </a:lnTo>
                  <a:lnTo>
                    <a:pt x="7589" y="17390"/>
                  </a:lnTo>
                  <a:lnTo>
                    <a:pt x="8173" y="17847"/>
                  </a:lnTo>
                  <a:lnTo>
                    <a:pt x="8757" y="18214"/>
                  </a:lnTo>
                  <a:lnTo>
                    <a:pt x="9632" y="18488"/>
                  </a:lnTo>
                  <a:lnTo>
                    <a:pt x="11822" y="18488"/>
                  </a:lnTo>
                  <a:lnTo>
                    <a:pt x="12697" y="18214"/>
                  </a:lnTo>
                  <a:lnTo>
                    <a:pt x="13573" y="17847"/>
                  </a:lnTo>
                  <a:lnTo>
                    <a:pt x="14011" y="17390"/>
                  </a:lnTo>
                  <a:lnTo>
                    <a:pt x="14449" y="16841"/>
                  </a:lnTo>
                  <a:lnTo>
                    <a:pt x="14595" y="16292"/>
                  </a:lnTo>
                  <a:lnTo>
                    <a:pt x="14886" y="14827"/>
                  </a:lnTo>
                  <a:lnTo>
                    <a:pt x="14886" y="0"/>
                  </a:lnTo>
                  <a:lnTo>
                    <a:pt x="21600" y="0"/>
                  </a:lnTo>
                  <a:lnTo>
                    <a:pt x="21600" y="14827"/>
                  </a:lnTo>
                  <a:lnTo>
                    <a:pt x="21308" y="16658"/>
                  </a:lnTo>
                  <a:lnTo>
                    <a:pt x="21016" y="17390"/>
                  </a:lnTo>
                  <a:lnTo>
                    <a:pt x="20724" y="18214"/>
                  </a:lnTo>
                  <a:lnTo>
                    <a:pt x="20141" y="18854"/>
                  </a:lnTo>
                  <a:lnTo>
                    <a:pt x="19703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989" y="21600"/>
                  </a:lnTo>
                  <a:lnTo>
                    <a:pt x="8757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1022" y="18305"/>
                  </a:lnTo>
                  <a:lnTo>
                    <a:pt x="146" y="16658"/>
                  </a:lnTo>
                  <a:lnTo>
                    <a:pt x="0" y="15834"/>
                  </a:lnTo>
                  <a:lnTo>
                    <a:pt x="0" y="0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4" name="Freeform 9"/>
            <p:cNvSpPr/>
            <p:nvPr/>
          </p:nvSpPr>
          <p:spPr>
            <a:xfrm>
              <a:off x="922353" y="3765"/>
              <a:ext cx="180707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300" y="0"/>
                  </a:lnTo>
                  <a:lnTo>
                    <a:pt x="14700" y="186"/>
                  </a:lnTo>
                  <a:lnTo>
                    <a:pt x="15750" y="372"/>
                  </a:lnTo>
                  <a:lnTo>
                    <a:pt x="16650" y="559"/>
                  </a:lnTo>
                  <a:lnTo>
                    <a:pt x="17550" y="838"/>
                  </a:lnTo>
                  <a:lnTo>
                    <a:pt x="19050" y="1583"/>
                  </a:lnTo>
                  <a:lnTo>
                    <a:pt x="19650" y="2048"/>
                  </a:lnTo>
                  <a:lnTo>
                    <a:pt x="20550" y="2979"/>
                  </a:lnTo>
                  <a:lnTo>
                    <a:pt x="21150" y="4190"/>
                  </a:lnTo>
                  <a:lnTo>
                    <a:pt x="21600" y="5307"/>
                  </a:lnTo>
                  <a:lnTo>
                    <a:pt x="21600" y="7262"/>
                  </a:lnTo>
                  <a:lnTo>
                    <a:pt x="21450" y="8007"/>
                  </a:lnTo>
                  <a:lnTo>
                    <a:pt x="21150" y="8752"/>
                  </a:lnTo>
                  <a:lnTo>
                    <a:pt x="20850" y="9403"/>
                  </a:lnTo>
                  <a:lnTo>
                    <a:pt x="20400" y="9962"/>
                  </a:lnTo>
                  <a:lnTo>
                    <a:pt x="19950" y="10428"/>
                  </a:lnTo>
                  <a:lnTo>
                    <a:pt x="19350" y="10986"/>
                  </a:lnTo>
                  <a:lnTo>
                    <a:pt x="18600" y="11452"/>
                  </a:lnTo>
                  <a:lnTo>
                    <a:pt x="17850" y="11824"/>
                  </a:lnTo>
                  <a:lnTo>
                    <a:pt x="17100" y="12103"/>
                  </a:lnTo>
                  <a:lnTo>
                    <a:pt x="16200" y="12383"/>
                  </a:lnTo>
                  <a:lnTo>
                    <a:pt x="15150" y="12662"/>
                  </a:lnTo>
                  <a:lnTo>
                    <a:pt x="14250" y="12755"/>
                  </a:lnTo>
                  <a:lnTo>
                    <a:pt x="13050" y="12941"/>
                  </a:lnTo>
                  <a:lnTo>
                    <a:pt x="10650" y="13034"/>
                  </a:lnTo>
                  <a:lnTo>
                    <a:pt x="6900" y="13034"/>
                  </a:lnTo>
                  <a:lnTo>
                    <a:pt x="69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900" y="9776"/>
                  </a:moveTo>
                  <a:lnTo>
                    <a:pt x="10050" y="9776"/>
                  </a:lnTo>
                  <a:lnTo>
                    <a:pt x="11100" y="9683"/>
                  </a:lnTo>
                  <a:lnTo>
                    <a:pt x="12000" y="9590"/>
                  </a:lnTo>
                  <a:lnTo>
                    <a:pt x="12750" y="9310"/>
                  </a:lnTo>
                  <a:lnTo>
                    <a:pt x="13500" y="8938"/>
                  </a:lnTo>
                  <a:lnTo>
                    <a:pt x="13950" y="8566"/>
                  </a:lnTo>
                  <a:lnTo>
                    <a:pt x="14400" y="8007"/>
                  </a:lnTo>
                  <a:lnTo>
                    <a:pt x="14700" y="7355"/>
                  </a:lnTo>
                  <a:lnTo>
                    <a:pt x="14700" y="5772"/>
                  </a:lnTo>
                  <a:lnTo>
                    <a:pt x="14550" y="5121"/>
                  </a:lnTo>
                  <a:lnTo>
                    <a:pt x="14100" y="4562"/>
                  </a:lnTo>
                  <a:lnTo>
                    <a:pt x="13650" y="4097"/>
                  </a:lnTo>
                  <a:lnTo>
                    <a:pt x="13050" y="3724"/>
                  </a:lnTo>
                  <a:lnTo>
                    <a:pt x="12150" y="3445"/>
                  </a:lnTo>
                  <a:lnTo>
                    <a:pt x="11100" y="3259"/>
                  </a:lnTo>
                  <a:lnTo>
                    <a:pt x="9750" y="3166"/>
                  </a:lnTo>
                  <a:lnTo>
                    <a:pt x="6900" y="3166"/>
                  </a:lnTo>
                  <a:lnTo>
                    <a:pt x="6900" y="9776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5" name="Freeform 10"/>
            <p:cNvSpPr/>
            <p:nvPr/>
          </p:nvSpPr>
          <p:spPr>
            <a:xfrm>
              <a:off x="1129411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6" name="Freeform 11"/>
            <p:cNvSpPr/>
            <p:nvPr/>
          </p:nvSpPr>
          <p:spPr>
            <a:xfrm>
              <a:off x="1430587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969" y="0"/>
                  </a:lnTo>
                  <a:lnTo>
                    <a:pt x="13896" y="93"/>
                  </a:lnTo>
                  <a:lnTo>
                    <a:pt x="15546" y="372"/>
                  </a:lnTo>
                  <a:lnTo>
                    <a:pt x="17060" y="838"/>
                  </a:lnTo>
                  <a:lnTo>
                    <a:pt x="18161" y="1397"/>
                  </a:lnTo>
                  <a:lnTo>
                    <a:pt x="18711" y="1769"/>
                  </a:lnTo>
                  <a:lnTo>
                    <a:pt x="19124" y="2141"/>
                  </a:lnTo>
                  <a:lnTo>
                    <a:pt x="19536" y="2607"/>
                  </a:lnTo>
                  <a:lnTo>
                    <a:pt x="19811" y="3072"/>
                  </a:lnTo>
                  <a:lnTo>
                    <a:pt x="20087" y="3724"/>
                  </a:lnTo>
                  <a:lnTo>
                    <a:pt x="20224" y="4283"/>
                  </a:lnTo>
                  <a:lnTo>
                    <a:pt x="20499" y="5586"/>
                  </a:lnTo>
                  <a:lnTo>
                    <a:pt x="20362" y="6610"/>
                  </a:lnTo>
                  <a:lnTo>
                    <a:pt x="20087" y="7541"/>
                  </a:lnTo>
                  <a:lnTo>
                    <a:pt x="19674" y="8379"/>
                  </a:lnTo>
                  <a:lnTo>
                    <a:pt x="19124" y="9124"/>
                  </a:lnTo>
                  <a:lnTo>
                    <a:pt x="18436" y="9683"/>
                  </a:lnTo>
                  <a:lnTo>
                    <a:pt x="17473" y="10241"/>
                  </a:lnTo>
                  <a:lnTo>
                    <a:pt x="16372" y="10614"/>
                  </a:lnTo>
                  <a:lnTo>
                    <a:pt x="15134" y="10986"/>
                  </a:lnTo>
                  <a:lnTo>
                    <a:pt x="16647" y="11172"/>
                  </a:lnTo>
                  <a:lnTo>
                    <a:pt x="18298" y="11731"/>
                  </a:lnTo>
                  <a:lnTo>
                    <a:pt x="18711" y="12010"/>
                  </a:lnTo>
                  <a:lnTo>
                    <a:pt x="19261" y="12755"/>
                  </a:lnTo>
                  <a:lnTo>
                    <a:pt x="19811" y="13593"/>
                  </a:lnTo>
                  <a:lnTo>
                    <a:pt x="20087" y="14617"/>
                  </a:lnTo>
                  <a:lnTo>
                    <a:pt x="20224" y="15921"/>
                  </a:lnTo>
                  <a:lnTo>
                    <a:pt x="20224" y="17503"/>
                  </a:lnTo>
                  <a:lnTo>
                    <a:pt x="20362" y="19086"/>
                  </a:lnTo>
                  <a:lnTo>
                    <a:pt x="20499" y="20203"/>
                  </a:lnTo>
                  <a:lnTo>
                    <a:pt x="20775" y="20576"/>
                  </a:lnTo>
                  <a:lnTo>
                    <a:pt x="20912" y="2094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859" y="21600"/>
                  </a:lnTo>
                  <a:lnTo>
                    <a:pt x="14446" y="21134"/>
                  </a:lnTo>
                  <a:lnTo>
                    <a:pt x="14171" y="20576"/>
                  </a:lnTo>
                  <a:lnTo>
                    <a:pt x="14033" y="20017"/>
                  </a:lnTo>
                  <a:lnTo>
                    <a:pt x="14033" y="19366"/>
                  </a:lnTo>
                  <a:lnTo>
                    <a:pt x="13758" y="15176"/>
                  </a:lnTo>
                  <a:lnTo>
                    <a:pt x="13758" y="14617"/>
                  </a:lnTo>
                  <a:lnTo>
                    <a:pt x="13620" y="14059"/>
                  </a:lnTo>
                  <a:lnTo>
                    <a:pt x="13208" y="13593"/>
                  </a:lnTo>
                  <a:lnTo>
                    <a:pt x="12932" y="13221"/>
                  </a:lnTo>
                  <a:lnTo>
                    <a:pt x="11557" y="12662"/>
                  </a:lnTo>
                  <a:lnTo>
                    <a:pt x="10869" y="12569"/>
                  </a:lnTo>
                  <a:lnTo>
                    <a:pt x="9906" y="12476"/>
                  </a:lnTo>
                  <a:lnTo>
                    <a:pt x="6604" y="12476"/>
                  </a:lnTo>
                  <a:lnTo>
                    <a:pt x="660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604" y="9403"/>
                  </a:moveTo>
                  <a:lnTo>
                    <a:pt x="10318" y="9403"/>
                  </a:lnTo>
                  <a:lnTo>
                    <a:pt x="11282" y="9217"/>
                  </a:lnTo>
                  <a:lnTo>
                    <a:pt x="11969" y="9031"/>
                  </a:lnTo>
                  <a:lnTo>
                    <a:pt x="13345" y="8286"/>
                  </a:lnTo>
                  <a:lnTo>
                    <a:pt x="13758" y="7728"/>
                  </a:lnTo>
                  <a:lnTo>
                    <a:pt x="14033" y="6983"/>
                  </a:lnTo>
                  <a:lnTo>
                    <a:pt x="14033" y="5493"/>
                  </a:lnTo>
                  <a:lnTo>
                    <a:pt x="13758" y="4934"/>
                  </a:lnTo>
                  <a:lnTo>
                    <a:pt x="13483" y="4469"/>
                  </a:lnTo>
                  <a:lnTo>
                    <a:pt x="12932" y="4003"/>
                  </a:lnTo>
                  <a:lnTo>
                    <a:pt x="12245" y="3724"/>
                  </a:lnTo>
                  <a:lnTo>
                    <a:pt x="11419" y="3445"/>
                  </a:lnTo>
                  <a:lnTo>
                    <a:pt x="10594" y="3259"/>
                  </a:lnTo>
                  <a:lnTo>
                    <a:pt x="9493" y="3166"/>
                  </a:lnTo>
                  <a:lnTo>
                    <a:pt x="6604" y="3166"/>
                  </a:lnTo>
                  <a:lnTo>
                    <a:pt x="6604" y="94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7" name="Freeform 12"/>
            <p:cNvSpPr/>
            <p:nvPr/>
          </p:nvSpPr>
          <p:spPr>
            <a:xfrm>
              <a:off x="1663999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8" name="Freeform 13"/>
            <p:cNvSpPr/>
            <p:nvPr/>
          </p:nvSpPr>
          <p:spPr>
            <a:xfrm>
              <a:off x="1863530" y="3765"/>
              <a:ext cx="192002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4" y="0"/>
                  </a:moveTo>
                  <a:lnTo>
                    <a:pt x="15569" y="14803"/>
                  </a:lnTo>
                  <a:lnTo>
                    <a:pt x="15709" y="14803"/>
                  </a:lnTo>
                  <a:lnTo>
                    <a:pt x="15709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306" y="21600"/>
                  </a:lnTo>
                  <a:lnTo>
                    <a:pt x="6171" y="6517"/>
                  </a:lnTo>
                  <a:lnTo>
                    <a:pt x="6171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75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9" name="Freeform 14"/>
            <p:cNvSpPr/>
            <p:nvPr/>
          </p:nvSpPr>
          <p:spPr>
            <a:xfrm>
              <a:off x="2081882" y="3765"/>
              <a:ext cx="22588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20" y="0"/>
                  </a:moveTo>
                  <a:lnTo>
                    <a:pt x="14280" y="0"/>
                  </a:lnTo>
                  <a:lnTo>
                    <a:pt x="21600" y="21600"/>
                  </a:lnTo>
                  <a:lnTo>
                    <a:pt x="15720" y="21600"/>
                  </a:lnTo>
                  <a:lnTo>
                    <a:pt x="14520" y="17038"/>
                  </a:lnTo>
                  <a:lnTo>
                    <a:pt x="7080" y="17038"/>
                  </a:lnTo>
                  <a:lnTo>
                    <a:pt x="5760" y="21600"/>
                  </a:lnTo>
                  <a:lnTo>
                    <a:pt x="0" y="21600"/>
                  </a:lnTo>
                  <a:lnTo>
                    <a:pt x="7320" y="0"/>
                  </a:lnTo>
                  <a:close/>
                  <a:moveTo>
                    <a:pt x="8040" y="13500"/>
                  </a:moveTo>
                  <a:lnTo>
                    <a:pt x="13560" y="13500"/>
                  </a:lnTo>
                  <a:lnTo>
                    <a:pt x="10800" y="3817"/>
                  </a:lnTo>
                  <a:lnTo>
                    <a:pt x="8040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70" name="Freeform 15"/>
            <p:cNvSpPr/>
            <p:nvPr/>
          </p:nvSpPr>
          <p:spPr>
            <a:xfrm>
              <a:off x="2322823" y="3765"/>
              <a:ext cx="184473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14" y="0"/>
                  </a:moveTo>
                  <a:lnTo>
                    <a:pt x="6714" y="14827"/>
                  </a:lnTo>
                  <a:lnTo>
                    <a:pt x="7005" y="16292"/>
                  </a:lnTo>
                  <a:lnTo>
                    <a:pt x="7151" y="16841"/>
                  </a:lnTo>
                  <a:lnTo>
                    <a:pt x="7589" y="17390"/>
                  </a:lnTo>
                  <a:lnTo>
                    <a:pt x="8027" y="17847"/>
                  </a:lnTo>
                  <a:lnTo>
                    <a:pt x="8757" y="18214"/>
                  </a:lnTo>
                  <a:lnTo>
                    <a:pt x="9778" y="18488"/>
                  </a:lnTo>
                  <a:lnTo>
                    <a:pt x="11968" y="18488"/>
                  </a:lnTo>
                  <a:lnTo>
                    <a:pt x="12843" y="18214"/>
                  </a:lnTo>
                  <a:lnTo>
                    <a:pt x="13427" y="17847"/>
                  </a:lnTo>
                  <a:lnTo>
                    <a:pt x="14011" y="17390"/>
                  </a:lnTo>
                  <a:lnTo>
                    <a:pt x="14595" y="16292"/>
                  </a:lnTo>
                  <a:lnTo>
                    <a:pt x="14741" y="15559"/>
                  </a:lnTo>
                  <a:lnTo>
                    <a:pt x="14741" y="0"/>
                  </a:lnTo>
                  <a:lnTo>
                    <a:pt x="21600" y="0"/>
                  </a:lnTo>
                  <a:lnTo>
                    <a:pt x="21600" y="15742"/>
                  </a:lnTo>
                  <a:lnTo>
                    <a:pt x="21454" y="16658"/>
                  </a:lnTo>
                  <a:lnTo>
                    <a:pt x="21016" y="17390"/>
                  </a:lnTo>
                  <a:lnTo>
                    <a:pt x="20578" y="18214"/>
                  </a:lnTo>
                  <a:lnTo>
                    <a:pt x="20141" y="18854"/>
                  </a:lnTo>
                  <a:lnTo>
                    <a:pt x="19557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843" y="21600"/>
                  </a:lnTo>
                  <a:lnTo>
                    <a:pt x="8611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876" y="18305"/>
                  </a:lnTo>
                  <a:lnTo>
                    <a:pt x="292" y="16658"/>
                  </a:lnTo>
                  <a:lnTo>
                    <a:pt x="146" y="15834"/>
                  </a:lnTo>
                  <a:lnTo>
                    <a:pt x="0" y="14827"/>
                  </a:lnTo>
                  <a:lnTo>
                    <a:pt x="0" y="0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71" name="Freeform 16"/>
            <p:cNvSpPr/>
            <p:nvPr/>
          </p:nvSpPr>
          <p:spPr>
            <a:xfrm>
              <a:off x="2556235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7809" y="0"/>
                  </a:lnTo>
                  <a:lnTo>
                    <a:pt x="7809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72" name="Freeform 17"/>
            <p:cNvSpPr/>
            <p:nvPr/>
          </p:nvSpPr>
          <p:spPr>
            <a:xfrm>
              <a:off x="2695528" y="3765"/>
              <a:ext cx="18447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3631"/>
                  </a:lnTo>
                  <a:lnTo>
                    <a:pt x="14157" y="3631"/>
                  </a:lnTo>
                  <a:lnTo>
                    <a:pt x="14157" y="21600"/>
                  </a:lnTo>
                  <a:lnTo>
                    <a:pt x="7443" y="21600"/>
                  </a:lnTo>
                  <a:lnTo>
                    <a:pt x="7443" y="3631"/>
                  </a:lnTo>
                  <a:lnTo>
                    <a:pt x="0" y="3631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</p:grpSp>
      <p:pic>
        <p:nvPicPr>
          <p:cNvPr id="874" name="Image 11" descr="Image 11"/>
          <p:cNvPicPr>
            <a:picLocks noChangeAspect="1"/>
          </p:cNvPicPr>
          <p:nvPr/>
        </p:nvPicPr>
        <p:blipFill>
          <a:blip r:embed="rId2"/>
          <a:srcRect b="53560"/>
          <a:stretch>
            <a:fillRect/>
          </a:stretch>
        </p:blipFill>
        <p:spPr>
          <a:xfrm>
            <a:off x="224276" y="12743729"/>
            <a:ext cx="1250767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8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41" y="125385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3" name="act think impact 1.png" descr="act think impac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66" y="12842048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8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roupe 12"/>
          <p:cNvGrpSpPr/>
          <p:nvPr/>
        </p:nvGrpSpPr>
        <p:grpSpPr>
          <a:xfrm>
            <a:off x="21131761" y="14307749"/>
            <a:ext cx="2880001" cy="301180"/>
            <a:chOff x="0" y="0"/>
            <a:chExt cx="2880000" cy="301178"/>
          </a:xfrm>
        </p:grpSpPr>
        <p:sp>
          <p:nvSpPr>
            <p:cNvPr id="891" name="Freeform 5"/>
            <p:cNvSpPr/>
            <p:nvPr/>
          </p:nvSpPr>
          <p:spPr>
            <a:xfrm>
              <a:off x="-1" y="-1"/>
              <a:ext cx="192003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4" y="6570"/>
                  </a:moveTo>
                  <a:lnTo>
                    <a:pt x="14682" y="6030"/>
                  </a:lnTo>
                  <a:lnTo>
                    <a:pt x="14541" y="5400"/>
                  </a:lnTo>
                  <a:lnTo>
                    <a:pt x="14259" y="4770"/>
                  </a:lnTo>
                  <a:lnTo>
                    <a:pt x="13976" y="4320"/>
                  </a:lnTo>
                  <a:lnTo>
                    <a:pt x="13412" y="3780"/>
                  </a:lnTo>
                  <a:lnTo>
                    <a:pt x="12706" y="3330"/>
                  </a:lnTo>
                  <a:lnTo>
                    <a:pt x="12000" y="3150"/>
                  </a:lnTo>
                  <a:lnTo>
                    <a:pt x="11012" y="3060"/>
                  </a:lnTo>
                  <a:lnTo>
                    <a:pt x="10024" y="3150"/>
                  </a:lnTo>
                  <a:lnTo>
                    <a:pt x="9459" y="3240"/>
                  </a:lnTo>
                  <a:lnTo>
                    <a:pt x="9035" y="3420"/>
                  </a:lnTo>
                  <a:lnTo>
                    <a:pt x="8612" y="3780"/>
                  </a:lnTo>
                  <a:lnTo>
                    <a:pt x="8329" y="4050"/>
                  </a:lnTo>
                  <a:lnTo>
                    <a:pt x="7624" y="4770"/>
                  </a:lnTo>
                  <a:lnTo>
                    <a:pt x="7200" y="5760"/>
                  </a:lnTo>
                  <a:lnTo>
                    <a:pt x="6918" y="7020"/>
                  </a:lnTo>
                  <a:lnTo>
                    <a:pt x="6635" y="8550"/>
                  </a:lnTo>
                  <a:lnTo>
                    <a:pt x="6635" y="12150"/>
                  </a:lnTo>
                  <a:lnTo>
                    <a:pt x="6776" y="13770"/>
                  </a:lnTo>
                  <a:lnTo>
                    <a:pt x="7059" y="15120"/>
                  </a:lnTo>
                  <a:lnTo>
                    <a:pt x="7482" y="16290"/>
                  </a:lnTo>
                  <a:lnTo>
                    <a:pt x="8047" y="17280"/>
                  </a:lnTo>
                  <a:lnTo>
                    <a:pt x="8471" y="17640"/>
                  </a:lnTo>
                  <a:lnTo>
                    <a:pt x="8894" y="17910"/>
                  </a:lnTo>
                  <a:lnTo>
                    <a:pt x="9318" y="18270"/>
                  </a:lnTo>
                  <a:lnTo>
                    <a:pt x="9882" y="18450"/>
                  </a:lnTo>
                  <a:lnTo>
                    <a:pt x="10447" y="18540"/>
                  </a:lnTo>
                  <a:lnTo>
                    <a:pt x="11718" y="18540"/>
                  </a:lnTo>
                  <a:lnTo>
                    <a:pt x="12424" y="18360"/>
                  </a:lnTo>
                  <a:lnTo>
                    <a:pt x="13129" y="18090"/>
                  </a:lnTo>
                  <a:lnTo>
                    <a:pt x="14259" y="17190"/>
                  </a:lnTo>
                  <a:lnTo>
                    <a:pt x="14682" y="16650"/>
                  </a:lnTo>
                  <a:lnTo>
                    <a:pt x="15106" y="16020"/>
                  </a:lnTo>
                  <a:lnTo>
                    <a:pt x="15106" y="13140"/>
                  </a:lnTo>
                  <a:lnTo>
                    <a:pt x="10871" y="13140"/>
                  </a:lnTo>
                  <a:lnTo>
                    <a:pt x="10871" y="9990"/>
                  </a:lnTo>
                  <a:lnTo>
                    <a:pt x="21600" y="9990"/>
                  </a:lnTo>
                  <a:lnTo>
                    <a:pt x="21600" y="21240"/>
                  </a:lnTo>
                  <a:lnTo>
                    <a:pt x="16659" y="21240"/>
                  </a:lnTo>
                  <a:lnTo>
                    <a:pt x="16659" y="19350"/>
                  </a:lnTo>
                  <a:lnTo>
                    <a:pt x="16518" y="19350"/>
                  </a:lnTo>
                  <a:lnTo>
                    <a:pt x="15953" y="19890"/>
                  </a:lnTo>
                  <a:lnTo>
                    <a:pt x="14541" y="20790"/>
                  </a:lnTo>
                  <a:lnTo>
                    <a:pt x="12847" y="21330"/>
                  </a:lnTo>
                  <a:lnTo>
                    <a:pt x="11859" y="21510"/>
                  </a:lnTo>
                  <a:lnTo>
                    <a:pt x="10871" y="21600"/>
                  </a:lnTo>
                  <a:lnTo>
                    <a:pt x="8329" y="21600"/>
                  </a:lnTo>
                  <a:lnTo>
                    <a:pt x="5788" y="21240"/>
                  </a:lnTo>
                  <a:lnTo>
                    <a:pt x="4659" y="20970"/>
                  </a:lnTo>
                  <a:lnTo>
                    <a:pt x="2965" y="20070"/>
                  </a:lnTo>
                  <a:lnTo>
                    <a:pt x="2400" y="19530"/>
                  </a:lnTo>
                  <a:lnTo>
                    <a:pt x="1271" y="18090"/>
                  </a:lnTo>
                  <a:lnTo>
                    <a:pt x="847" y="17190"/>
                  </a:lnTo>
                  <a:lnTo>
                    <a:pt x="565" y="16290"/>
                  </a:lnTo>
                  <a:lnTo>
                    <a:pt x="424" y="15300"/>
                  </a:lnTo>
                  <a:lnTo>
                    <a:pt x="141" y="13140"/>
                  </a:lnTo>
                  <a:lnTo>
                    <a:pt x="0" y="10530"/>
                  </a:lnTo>
                  <a:lnTo>
                    <a:pt x="141" y="8100"/>
                  </a:lnTo>
                  <a:lnTo>
                    <a:pt x="282" y="7020"/>
                  </a:lnTo>
                  <a:lnTo>
                    <a:pt x="565" y="5940"/>
                  </a:lnTo>
                  <a:lnTo>
                    <a:pt x="847" y="5040"/>
                  </a:lnTo>
                  <a:lnTo>
                    <a:pt x="1271" y="4140"/>
                  </a:lnTo>
                  <a:lnTo>
                    <a:pt x="1694" y="3330"/>
                  </a:lnTo>
                  <a:lnTo>
                    <a:pt x="2259" y="2610"/>
                  </a:lnTo>
                  <a:lnTo>
                    <a:pt x="2965" y="1980"/>
                  </a:lnTo>
                  <a:lnTo>
                    <a:pt x="3812" y="1440"/>
                  </a:lnTo>
                  <a:lnTo>
                    <a:pt x="4659" y="990"/>
                  </a:lnTo>
                  <a:lnTo>
                    <a:pt x="5647" y="630"/>
                  </a:lnTo>
                  <a:lnTo>
                    <a:pt x="6918" y="360"/>
                  </a:lnTo>
                  <a:lnTo>
                    <a:pt x="9459" y="0"/>
                  </a:lnTo>
                  <a:lnTo>
                    <a:pt x="12282" y="0"/>
                  </a:lnTo>
                  <a:lnTo>
                    <a:pt x="14541" y="180"/>
                  </a:lnTo>
                  <a:lnTo>
                    <a:pt x="15529" y="360"/>
                  </a:lnTo>
                  <a:lnTo>
                    <a:pt x="16518" y="630"/>
                  </a:lnTo>
                  <a:lnTo>
                    <a:pt x="17365" y="900"/>
                  </a:lnTo>
                  <a:lnTo>
                    <a:pt x="18212" y="1260"/>
                  </a:lnTo>
                  <a:lnTo>
                    <a:pt x="18776" y="1620"/>
                  </a:lnTo>
                  <a:lnTo>
                    <a:pt x="19341" y="2070"/>
                  </a:lnTo>
                  <a:lnTo>
                    <a:pt x="19906" y="2610"/>
                  </a:lnTo>
                  <a:lnTo>
                    <a:pt x="20329" y="3150"/>
                  </a:lnTo>
                  <a:lnTo>
                    <a:pt x="20894" y="4410"/>
                  </a:lnTo>
                  <a:lnTo>
                    <a:pt x="21035" y="5130"/>
                  </a:lnTo>
                  <a:lnTo>
                    <a:pt x="21176" y="6570"/>
                  </a:lnTo>
                  <a:lnTo>
                    <a:pt x="14824" y="657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2" name="Freeform 6"/>
            <p:cNvSpPr/>
            <p:nvPr/>
          </p:nvSpPr>
          <p:spPr>
            <a:xfrm>
              <a:off x="233411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832" y="0"/>
                  </a:lnTo>
                  <a:lnTo>
                    <a:pt x="13620" y="93"/>
                  </a:lnTo>
                  <a:lnTo>
                    <a:pt x="15409" y="372"/>
                  </a:lnTo>
                  <a:lnTo>
                    <a:pt x="16922" y="838"/>
                  </a:lnTo>
                  <a:lnTo>
                    <a:pt x="18023" y="1397"/>
                  </a:lnTo>
                  <a:lnTo>
                    <a:pt x="18573" y="1769"/>
                  </a:lnTo>
                  <a:lnTo>
                    <a:pt x="18986" y="2141"/>
                  </a:lnTo>
                  <a:lnTo>
                    <a:pt x="19399" y="2607"/>
                  </a:lnTo>
                  <a:lnTo>
                    <a:pt x="19674" y="3072"/>
                  </a:lnTo>
                  <a:lnTo>
                    <a:pt x="19949" y="3724"/>
                  </a:lnTo>
                  <a:lnTo>
                    <a:pt x="20224" y="4283"/>
                  </a:lnTo>
                  <a:lnTo>
                    <a:pt x="20362" y="5586"/>
                  </a:lnTo>
                  <a:lnTo>
                    <a:pt x="20224" y="6610"/>
                  </a:lnTo>
                  <a:lnTo>
                    <a:pt x="19949" y="7541"/>
                  </a:lnTo>
                  <a:lnTo>
                    <a:pt x="19536" y="8379"/>
                  </a:lnTo>
                  <a:lnTo>
                    <a:pt x="18986" y="9124"/>
                  </a:lnTo>
                  <a:lnTo>
                    <a:pt x="18298" y="9683"/>
                  </a:lnTo>
                  <a:lnTo>
                    <a:pt x="17335" y="10241"/>
                  </a:lnTo>
                  <a:lnTo>
                    <a:pt x="16372" y="10614"/>
                  </a:lnTo>
                  <a:lnTo>
                    <a:pt x="14859" y="10986"/>
                  </a:lnTo>
                  <a:lnTo>
                    <a:pt x="16510" y="11172"/>
                  </a:lnTo>
                  <a:lnTo>
                    <a:pt x="18161" y="11731"/>
                  </a:lnTo>
                  <a:lnTo>
                    <a:pt x="18573" y="12010"/>
                  </a:lnTo>
                  <a:lnTo>
                    <a:pt x="19124" y="12755"/>
                  </a:lnTo>
                  <a:lnTo>
                    <a:pt x="19674" y="13593"/>
                  </a:lnTo>
                  <a:lnTo>
                    <a:pt x="19949" y="14617"/>
                  </a:lnTo>
                  <a:lnTo>
                    <a:pt x="20087" y="15921"/>
                  </a:lnTo>
                  <a:lnTo>
                    <a:pt x="20087" y="17503"/>
                  </a:lnTo>
                  <a:lnTo>
                    <a:pt x="20224" y="19086"/>
                  </a:lnTo>
                  <a:lnTo>
                    <a:pt x="20362" y="20203"/>
                  </a:lnTo>
                  <a:lnTo>
                    <a:pt x="20637" y="20576"/>
                  </a:lnTo>
                  <a:lnTo>
                    <a:pt x="20775" y="20948"/>
                  </a:lnTo>
                  <a:lnTo>
                    <a:pt x="21187" y="2122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583" y="21600"/>
                  </a:lnTo>
                  <a:lnTo>
                    <a:pt x="14171" y="21134"/>
                  </a:lnTo>
                  <a:lnTo>
                    <a:pt x="13896" y="20576"/>
                  </a:lnTo>
                  <a:lnTo>
                    <a:pt x="13758" y="20017"/>
                  </a:lnTo>
                  <a:lnTo>
                    <a:pt x="13758" y="19366"/>
                  </a:lnTo>
                  <a:lnTo>
                    <a:pt x="13620" y="15176"/>
                  </a:lnTo>
                  <a:lnTo>
                    <a:pt x="13345" y="14059"/>
                  </a:lnTo>
                  <a:lnTo>
                    <a:pt x="13070" y="13593"/>
                  </a:lnTo>
                  <a:lnTo>
                    <a:pt x="12657" y="13221"/>
                  </a:lnTo>
                  <a:lnTo>
                    <a:pt x="12107" y="12941"/>
                  </a:lnTo>
                  <a:lnTo>
                    <a:pt x="11419" y="12662"/>
                  </a:lnTo>
                  <a:lnTo>
                    <a:pt x="10731" y="12569"/>
                  </a:lnTo>
                  <a:lnTo>
                    <a:pt x="9768" y="12476"/>
                  </a:lnTo>
                  <a:lnTo>
                    <a:pt x="6466" y="12476"/>
                  </a:lnTo>
                  <a:lnTo>
                    <a:pt x="646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466" y="9403"/>
                  </a:moveTo>
                  <a:lnTo>
                    <a:pt x="10181" y="9403"/>
                  </a:lnTo>
                  <a:lnTo>
                    <a:pt x="11144" y="9217"/>
                  </a:lnTo>
                  <a:lnTo>
                    <a:pt x="11969" y="9031"/>
                  </a:lnTo>
                  <a:lnTo>
                    <a:pt x="13070" y="8286"/>
                  </a:lnTo>
                  <a:lnTo>
                    <a:pt x="13483" y="7728"/>
                  </a:lnTo>
                  <a:lnTo>
                    <a:pt x="13758" y="6983"/>
                  </a:lnTo>
                  <a:lnTo>
                    <a:pt x="13758" y="5493"/>
                  </a:lnTo>
                  <a:lnTo>
                    <a:pt x="13483" y="4934"/>
                  </a:lnTo>
                  <a:lnTo>
                    <a:pt x="13208" y="4469"/>
                  </a:lnTo>
                  <a:lnTo>
                    <a:pt x="12657" y="4003"/>
                  </a:lnTo>
                  <a:lnTo>
                    <a:pt x="12107" y="3724"/>
                  </a:lnTo>
                  <a:lnTo>
                    <a:pt x="11282" y="3445"/>
                  </a:lnTo>
                  <a:lnTo>
                    <a:pt x="10456" y="3259"/>
                  </a:lnTo>
                  <a:lnTo>
                    <a:pt x="9355" y="3166"/>
                  </a:lnTo>
                  <a:lnTo>
                    <a:pt x="6466" y="3166"/>
                  </a:lnTo>
                  <a:lnTo>
                    <a:pt x="6466" y="9403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3" name="Freeform 7"/>
            <p:cNvSpPr/>
            <p:nvPr/>
          </p:nvSpPr>
          <p:spPr>
            <a:xfrm>
              <a:off x="455530" y="-1"/>
              <a:ext cx="199531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2577" y="0"/>
                  </a:lnTo>
                  <a:lnTo>
                    <a:pt x="13944" y="180"/>
                  </a:lnTo>
                  <a:lnTo>
                    <a:pt x="15448" y="450"/>
                  </a:lnTo>
                  <a:lnTo>
                    <a:pt x="16678" y="720"/>
                  </a:lnTo>
                  <a:lnTo>
                    <a:pt x="17635" y="1170"/>
                  </a:lnTo>
                  <a:lnTo>
                    <a:pt x="18456" y="1710"/>
                  </a:lnTo>
                  <a:lnTo>
                    <a:pt x="19276" y="2340"/>
                  </a:lnTo>
                  <a:lnTo>
                    <a:pt x="19823" y="2970"/>
                  </a:lnTo>
                  <a:lnTo>
                    <a:pt x="20370" y="3780"/>
                  </a:lnTo>
                  <a:lnTo>
                    <a:pt x="20780" y="4590"/>
                  </a:lnTo>
                  <a:lnTo>
                    <a:pt x="21053" y="5490"/>
                  </a:lnTo>
                  <a:lnTo>
                    <a:pt x="21327" y="6480"/>
                  </a:lnTo>
                  <a:lnTo>
                    <a:pt x="21600" y="8460"/>
                  </a:lnTo>
                  <a:lnTo>
                    <a:pt x="21600" y="13140"/>
                  </a:lnTo>
                  <a:lnTo>
                    <a:pt x="21327" y="15120"/>
                  </a:lnTo>
                  <a:lnTo>
                    <a:pt x="21053" y="16110"/>
                  </a:lnTo>
                  <a:lnTo>
                    <a:pt x="20780" y="17010"/>
                  </a:lnTo>
                  <a:lnTo>
                    <a:pt x="20370" y="17820"/>
                  </a:lnTo>
                  <a:lnTo>
                    <a:pt x="19823" y="18630"/>
                  </a:lnTo>
                  <a:lnTo>
                    <a:pt x="19276" y="19350"/>
                  </a:lnTo>
                  <a:lnTo>
                    <a:pt x="17635" y="20430"/>
                  </a:lnTo>
                  <a:lnTo>
                    <a:pt x="16678" y="20880"/>
                  </a:lnTo>
                  <a:lnTo>
                    <a:pt x="15448" y="21150"/>
                  </a:lnTo>
                  <a:lnTo>
                    <a:pt x="13944" y="21420"/>
                  </a:lnTo>
                  <a:lnTo>
                    <a:pt x="12577" y="21600"/>
                  </a:lnTo>
                  <a:lnTo>
                    <a:pt x="9159" y="21600"/>
                  </a:lnTo>
                  <a:lnTo>
                    <a:pt x="7656" y="21420"/>
                  </a:lnTo>
                  <a:lnTo>
                    <a:pt x="6289" y="21150"/>
                  </a:lnTo>
                  <a:lnTo>
                    <a:pt x="5195" y="20880"/>
                  </a:lnTo>
                  <a:lnTo>
                    <a:pt x="4238" y="20430"/>
                  </a:lnTo>
                  <a:lnTo>
                    <a:pt x="3281" y="19890"/>
                  </a:lnTo>
                  <a:lnTo>
                    <a:pt x="2461" y="19350"/>
                  </a:lnTo>
                  <a:lnTo>
                    <a:pt x="1777" y="18630"/>
                  </a:lnTo>
                  <a:lnTo>
                    <a:pt x="957" y="17010"/>
                  </a:lnTo>
                  <a:lnTo>
                    <a:pt x="684" y="16110"/>
                  </a:lnTo>
                  <a:lnTo>
                    <a:pt x="410" y="15120"/>
                  </a:lnTo>
                  <a:lnTo>
                    <a:pt x="137" y="13140"/>
                  </a:lnTo>
                  <a:lnTo>
                    <a:pt x="0" y="10890"/>
                  </a:lnTo>
                  <a:lnTo>
                    <a:pt x="137" y="8460"/>
                  </a:lnTo>
                  <a:lnTo>
                    <a:pt x="410" y="6480"/>
                  </a:lnTo>
                  <a:lnTo>
                    <a:pt x="684" y="5490"/>
                  </a:lnTo>
                  <a:lnTo>
                    <a:pt x="957" y="4590"/>
                  </a:lnTo>
                  <a:lnTo>
                    <a:pt x="1777" y="2970"/>
                  </a:lnTo>
                  <a:lnTo>
                    <a:pt x="2461" y="2340"/>
                  </a:lnTo>
                  <a:lnTo>
                    <a:pt x="3281" y="1710"/>
                  </a:lnTo>
                  <a:lnTo>
                    <a:pt x="4238" y="1170"/>
                  </a:lnTo>
                  <a:lnTo>
                    <a:pt x="5195" y="720"/>
                  </a:lnTo>
                  <a:lnTo>
                    <a:pt x="6289" y="450"/>
                  </a:lnTo>
                  <a:lnTo>
                    <a:pt x="7656" y="180"/>
                  </a:lnTo>
                  <a:lnTo>
                    <a:pt x="9159" y="0"/>
                  </a:lnTo>
                  <a:lnTo>
                    <a:pt x="10800" y="0"/>
                  </a:lnTo>
                  <a:close/>
                  <a:moveTo>
                    <a:pt x="10800" y="18540"/>
                  </a:moveTo>
                  <a:lnTo>
                    <a:pt x="11484" y="18540"/>
                  </a:lnTo>
                  <a:lnTo>
                    <a:pt x="12577" y="18360"/>
                  </a:lnTo>
                  <a:lnTo>
                    <a:pt x="13124" y="18180"/>
                  </a:lnTo>
                  <a:lnTo>
                    <a:pt x="13534" y="17820"/>
                  </a:lnTo>
                  <a:lnTo>
                    <a:pt x="13808" y="17550"/>
                  </a:lnTo>
                  <a:lnTo>
                    <a:pt x="14081" y="17190"/>
                  </a:lnTo>
                  <a:lnTo>
                    <a:pt x="14491" y="16740"/>
                  </a:lnTo>
                  <a:lnTo>
                    <a:pt x="14901" y="15660"/>
                  </a:lnTo>
                  <a:lnTo>
                    <a:pt x="15175" y="14400"/>
                  </a:lnTo>
                  <a:lnTo>
                    <a:pt x="15311" y="12780"/>
                  </a:lnTo>
                  <a:lnTo>
                    <a:pt x="15311" y="8820"/>
                  </a:lnTo>
                  <a:lnTo>
                    <a:pt x="15175" y="7200"/>
                  </a:lnTo>
                  <a:lnTo>
                    <a:pt x="14901" y="5940"/>
                  </a:lnTo>
                  <a:lnTo>
                    <a:pt x="14491" y="4860"/>
                  </a:lnTo>
                  <a:lnTo>
                    <a:pt x="14081" y="4410"/>
                  </a:lnTo>
                  <a:lnTo>
                    <a:pt x="13808" y="4050"/>
                  </a:lnTo>
                  <a:lnTo>
                    <a:pt x="13534" y="3780"/>
                  </a:lnTo>
                  <a:lnTo>
                    <a:pt x="13124" y="3420"/>
                  </a:lnTo>
                  <a:lnTo>
                    <a:pt x="12577" y="3240"/>
                  </a:lnTo>
                  <a:lnTo>
                    <a:pt x="11484" y="3060"/>
                  </a:lnTo>
                  <a:lnTo>
                    <a:pt x="10116" y="3060"/>
                  </a:lnTo>
                  <a:lnTo>
                    <a:pt x="9023" y="3240"/>
                  </a:lnTo>
                  <a:lnTo>
                    <a:pt x="8613" y="3420"/>
                  </a:lnTo>
                  <a:lnTo>
                    <a:pt x="8203" y="3780"/>
                  </a:lnTo>
                  <a:lnTo>
                    <a:pt x="7792" y="4050"/>
                  </a:lnTo>
                  <a:lnTo>
                    <a:pt x="7519" y="4410"/>
                  </a:lnTo>
                  <a:lnTo>
                    <a:pt x="7246" y="4860"/>
                  </a:lnTo>
                  <a:lnTo>
                    <a:pt x="6835" y="5940"/>
                  </a:lnTo>
                  <a:lnTo>
                    <a:pt x="6699" y="7200"/>
                  </a:lnTo>
                  <a:lnTo>
                    <a:pt x="6562" y="8820"/>
                  </a:lnTo>
                  <a:lnTo>
                    <a:pt x="6562" y="12780"/>
                  </a:lnTo>
                  <a:lnTo>
                    <a:pt x="6699" y="14400"/>
                  </a:lnTo>
                  <a:lnTo>
                    <a:pt x="6835" y="15660"/>
                  </a:lnTo>
                  <a:lnTo>
                    <a:pt x="7246" y="16740"/>
                  </a:lnTo>
                  <a:lnTo>
                    <a:pt x="7519" y="17190"/>
                  </a:lnTo>
                  <a:lnTo>
                    <a:pt x="7792" y="17550"/>
                  </a:lnTo>
                  <a:lnTo>
                    <a:pt x="8203" y="17820"/>
                  </a:lnTo>
                  <a:lnTo>
                    <a:pt x="8613" y="18180"/>
                  </a:lnTo>
                  <a:lnTo>
                    <a:pt x="9023" y="18360"/>
                  </a:lnTo>
                  <a:lnTo>
                    <a:pt x="10116" y="18540"/>
                  </a:lnTo>
                  <a:lnTo>
                    <a:pt x="10800" y="1854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4" name="Freeform 8"/>
            <p:cNvSpPr/>
            <p:nvPr/>
          </p:nvSpPr>
          <p:spPr>
            <a:xfrm>
              <a:off x="688942" y="3765"/>
              <a:ext cx="184472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59" y="0"/>
                  </a:moveTo>
                  <a:lnTo>
                    <a:pt x="6859" y="15559"/>
                  </a:lnTo>
                  <a:lnTo>
                    <a:pt x="7005" y="16292"/>
                  </a:lnTo>
                  <a:lnTo>
                    <a:pt x="7589" y="17390"/>
                  </a:lnTo>
                  <a:lnTo>
                    <a:pt x="8173" y="17847"/>
                  </a:lnTo>
                  <a:lnTo>
                    <a:pt x="8757" y="18214"/>
                  </a:lnTo>
                  <a:lnTo>
                    <a:pt x="9632" y="18488"/>
                  </a:lnTo>
                  <a:lnTo>
                    <a:pt x="11822" y="18488"/>
                  </a:lnTo>
                  <a:lnTo>
                    <a:pt x="12697" y="18214"/>
                  </a:lnTo>
                  <a:lnTo>
                    <a:pt x="13573" y="17847"/>
                  </a:lnTo>
                  <a:lnTo>
                    <a:pt x="14011" y="17390"/>
                  </a:lnTo>
                  <a:lnTo>
                    <a:pt x="14449" y="16841"/>
                  </a:lnTo>
                  <a:lnTo>
                    <a:pt x="14595" y="16292"/>
                  </a:lnTo>
                  <a:lnTo>
                    <a:pt x="14886" y="14827"/>
                  </a:lnTo>
                  <a:lnTo>
                    <a:pt x="14886" y="0"/>
                  </a:lnTo>
                  <a:lnTo>
                    <a:pt x="21600" y="0"/>
                  </a:lnTo>
                  <a:lnTo>
                    <a:pt x="21600" y="14827"/>
                  </a:lnTo>
                  <a:lnTo>
                    <a:pt x="21308" y="16658"/>
                  </a:lnTo>
                  <a:lnTo>
                    <a:pt x="21016" y="17390"/>
                  </a:lnTo>
                  <a:lnTo>
                    <a:pt x="20724" y="18214"/>
                  </a:lnTo>
                  <a:lnTo>
                    <a:pt x="20141" y="18854"/>
                  </a:lnTo>
                  <a:lnTo>
                    <a:pt x="19703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989" y="21600"/>
                  </a:lnTo>
                  <a:lnTo>
                    <a:pt x="8757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1022" y="18305"/>
                  </a:lnTo>
                  <a:lnTo>
                    <a:pt x="146" y="16658"/>
                  </a:lnTo>
                  <a:lnTo>
                    <a:pt x="0" y="15834"/>
                  </a:lnTo>
                  <a:lnTo>
                    <a:pt x="0" y="0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5" name="Freeform 9"/>
            <p:cNvSpPr/>
            <p:nvPr/>
          </p:nvSpPr>
          <p:spPr>
            <a:xfrm>
              <a:off x="922353" y="3765"/>
              <a:ext cx="180707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300" y="0"/>
                  </a:lnTo>
                  <a:lnTo>
                    <a:pt x="14700" y="186"/>
                  </a:lnTo>
                  <a:lnTo>
                    <a:pt x="15750" y="372"/>
                  </a:lnTo>
                  <a:lnTo>
                    <a:pt x="16650" y="559"/>
                  </a:lnTo>
                  <a:lnTo>
                    <a:pt x="17550" y="838"/>
                  </a:lnTo>
                  <a:lnTo>
                    <a:pt x="19050" y="1583"/>
                  </a:lnTo>
                  <a:lnTo>
                    <a:pt x="19650" y="2048"/>
                  </a:lnTo>
                  <a:lnTo>
                    <a:pt x="20550" y="2979"/>
                  </a:lnTo>
                  <a:lnTo>
                    <a:pt x="21150" y="4190"/>
                  </a:lnTo>
                  <a:lnTo>
                    <a:pt x="21600" y="5307"/>
                  </a:lnTo>
                  <a:lnTo>
                    <a:pt x="21600" y="7262"/>
                  </a:lnTo>
                  <a:lnTo>
                    <a:pt x="21450" y="8007"/>
                  </a:lnTo>
                  <a:lnTo>
                    <a:pt x="21150" y="8752"/>
                  </a:lnTo>
                  <a:lnTo>
                    <a:pt x="20850" y="9403"/>
                  </a:lnTo>
                  <a:lnTo>
                    <a:pt x="20400" y="9962"/>
                  </a:lnTo>
                  <a:lnTo>
                    <a:pt x="19950" y="10428"/>
                  </a:lnTo>
                  <a:lnTo>
                    <a:pt x="19350" y="10986"/>
                  </a:lnTo>
                  <a:lnTo>
                    <a:pt x="18600" y="11452"/>
                  </a:lnTo>
                  <a:lnTo>
                    <a:pt x="17850" y="11824"/>
                  </a:lnTo>
                  <a:lnTo>
                    <a:pt x="17100" y="12103"/>
                  </a:lnTo>
                  <a:lnTo>
                    <a:pt x="16200" y="12383"/>
                  </a:lnTo>
                  <a:lnTo>
                    <a:pt x="15150" y="12662"/>
                  </a:lnTo>
                  <a:lnTo>
                    <a:pt x="14250" y="12755"/>
                  </a:lnTo>
                  <a:lnTo>
                    <a:pt x="13050" y="12941"/>
                  </a:lnTo>
                  <a:lnTo>
                    <a:pt x="10650" y="13034"/>
                  </a:lnTo>
                  <a:lnTo>
                    <a:pt x="6900" y="13034"/>
                  </a:lnTo>
                  <a:lnTo>
                    <a:pt x="69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900" y="9776"/>
                  </a:moveTo>
                  <a:lnTo>
                    <a:pt x="10050" y="9776"/>
                  </a:lnTo>
                  <a:lnTo>
                    <a:pt x="11100" y="9683"/>
                  </a:lnTo>
                  <a:lnTo>
                    <a:pt x="12000" y="9590"/>
                  </a:lnTo>
                  <a:lnTo>
                    <a:pt x="12750" y="9310"/>
                  </a:lnTo>
                  <a:lnTo>
                    <a:pt x="13500" y="8938"/>
                  </a:lnTo>
                  <a:lnTo>
                    <a:pt x="13950" y="8566"/>
                  </a:lnTo>
                  <a:lnTo>
                    <a:pt x="14400" y="8007"/>
                  </a:lnTo>
                  <a:lnTo>
                    <a:pt x="14700" y="7355"/>
                  </a:lnTo>
                  <a:lnTo>
                    <a:pt x="14700" y="5772"/>
                  </a:lnTo>
                  <a:lnTo>
                    <a:pt x="14550" y="5121"/>
                  </a:lnTo>
                  <a:lnTo>
                    <a:pt x="14100" y="4562"/>
                  </a:lnTo>
                  <a:lnTo>
                    <a:pt x="13650" y="4097"/>
                  </a:lnTo>
                  <a:lnTo>
                    <a:pt x="13050" y="3724"/>
                  </a:lnTo>
                  <a:lnTo>
                    <a:pt x="12150" y="3445"/>
                  </a:lnTo>
                  <a:lnTo>
                    <a:pt x="11100" y="3259"/>
                  </a:lnTo>
                  <a:lnTo>
                    <a:pt x="9750" y="3166"/>
                  </a:lnTo>
                  <a:lnTo>
                    <a:pt x="6900" y="3166"/>
                  </a:lnTo>
                  <a:lnTo>
                    <a:pt x="6900" y="9776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6" name="Freeform 10"/>
            <p:cNvSpPr/>
            <p:nvPr/>
          </p:nvSpPr>
          <p:spPr>
            <a:xfrm>
              <a:off x="1129411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7" name="Freeform 11"/>
            <p:cNvSpPr/>
            <p:nvPr/>
          </p:nvSpPr>
          <p:spPr>
            <a:xfrm>
              <a:off x="1430587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969" y="0"/>
                  </a:lnTo>
                  <a:lnTo>
                    <a:pt x="13896" y="93"/>
                  </a:lnTo>
                  <a:lnTo>
                    <a:pt x="15546" y="372"/>
                  </a:lnTo>
                  <a:lnTo>
                    <a:pt x="17060" y="838"/>
                  </a:lnTo>
                  <a:lnTo>
                    <a:pt x="18161" y="1397"/>
                  </a:lnTo>
                  <a:lnTo>
                    <a:pt x="18711" y="1769"/>
                  </a:lnTo>
                  <a:lnTo>
                    <a:pt x="19124" y="2141"/>
                  </a:lnTo>
                  <a:lnTo>
                    <a:pt x="19536" y="2607"/>
                  </a:lnTo>
                  <a:lnTo>
                    <a:pt x="19811" y="3072"/>
                  </a:lnTo>
                  <a:lnTo>
                    <a:pt x="20087" y="3724"/>
                  </a:lnTo>
                  <a:lnTo>
                    <a:pt x="20224" y="4283"/>
                  </a:lnTo>
                  <a:lnTo>
                    <a:pt x="20499" y="5586"/>
                  </a:lnTo>
                  <a:lnTo>
                    <a:pt x="20362" y="6610"/>
                  </a:lnTo>
                  <a:lnTo>
                    <a:pt x="20087" y="7541"/>
                  </a:lnTo>
                  <a:lnTo>
                    <a:pt x="19674" y="8379"/>
                  </a:lnTo>
                  <a:lnTo>
                    <a:pt x="19124" y="9124"/>
                  </a:lnTo>
                  <a:lnTo>
                    <a:pt x="18436" y="9683"/>
                  </a:lnTo>
                  <a:lnTo>
                    <a:pt x="17473" y="10241"/>
                  </a:lnTo>
                  <a:lnTo>
                    <a:pt x="16372" y="10614"/>
                  </a:lnTo>
                  <a:lnTo>
                    <a:pt x="15134" y="10986"/>
                  </a:lnTo>
                  <a:lnTo>
                    <a:pt x="16647" y="11172"/>
                  </a:lnTo>
                  <a:lnTo>
                    <a:pt x="18298" y="11731"/>
                  </a:lnTo>
                  <a:lnTo>
                    <a:pt x="18711" y="12010"/>
                  </a:lnTo>
                  <a:lnTo>
                    <a:pt x="19261" y="12755"/>
                  </a:lnTo>
                  <a:lnTo>
                    <a:pt x="19811" y="13593"/>
                  </a:lnTo>
                  <a:lnTo>
                    <a:pt x="20087" y="14617"/>
                  </a:lnTo>
                  <a:lnTo>
                    <a:pt x="20224" y="15921"/>
                  </a:lnTo>
                  <a:lnTo>
                    <a:pt x="20224" y="17503"/>
                  </a:lnTo>
                  <a:lnTo>
                    <a:pt x="20362" y="19086"/>
                  </a:lnTo>
                  <a:lnTo>
                    <a:pt x="20499" y="20203"/>
                  </a:lnTo>
                  <a:lnTo>
                    <a:pt x="20775" y="20576"/>
                  </a:lnTo>
                  <a:lnTo>
                    <a:pt x="20912" y="2094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859" y="21600"/>
                  </a:lnTo>
                  <a:lnTo>
                    <a:pt x="14446" y="21134"/>
                  </a:lnTo>
                  <a:lnTo>
                    <a:pt x="14171" y="20576"/>
                  </a:lnTo>
                  <a:lnTo>
                    <a:pt x="14033" y="20017"/>
                  </a:lnTo>
                  <a:lnTo>
                    <a:pt x="14033" y="19366"/>
                  </a:lnTo>
                  <a:lnTo>
                    <a:pt x="13758" y="15176"/>
                  </a:lnTo>
                  <a:lnTo>
                    <a:pt x="13758" y="14617"/>
                  </a:lnTo>
                  <a:lnTo>
                    <a:pt x="13620" y="14059"/>
                  </a:lnTo>
                  <a:lnTo>
                    <a:pt x="13208" y="13593"/>
                  </a:lnTo>
                  <a:lnTo>
                    <a:pt x="12932" y="13221"/>
                  </a:lnTo>
                  <a:lnTo>
                    <a:pt x="11557" y="12662"/>
                  </a:lnTo>
                  <a:lnTo>
                    <a:pt x="10869" y="12569"/>
                  </a:lnTo>
                  <a:lnTo>
                    <a:pt x="9906" y="12476"/>
                  </a:lnTo>
                  <a:lnTo>
                    <a:pt x="6604" y="12476"/>
                  </a:lnTo>
                  <a:lnTo>
                    <a:pt x="660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604" y="9403"/>
                  </a:moveTo>
                  <a:lnTo>
                    <a:pt x="10318" y="9403"/>
                  </a:lnTo>
                  <a:lnTo>
                    <a:pt x="11282" y="9217"/>
                  </a:lnTo>
                  <a:lnTo>
                    <a:pt x="11969" y="9031"/>
                  </a:lnTo>
                  <a:lnTo>
                    <a:pt x="13345" y="8286"/>
                  </a:lnTo>
                  <a:lnTo>
                    <a:pt x="13758" y="7728"/>
                  </a:lnTo>
                  <a:lnTo>
                    <a:pt x="14033" y="6983"/>
                  </a:lnTo>
                  <a:lnTo>
                    <a:pt x="14033" y="5493"/>
                  </a:lnTo>
                  <a:lnTo>
                    <a:pt x="13758" y="4934"/>
                  </a:lnTo>
                  <a:lnTo>
                    <a:pt x="13483" y="4469"/>
                  </a:lnTo>
                  <a:lnTo>
                    <a:pt x="12932" y="4003"/>
                  </a:lnTo>
                  <a:lnTo>
                    <a:pt x="12245" y="3724"/>
                  </a:lnTo>
                  <a:lnTo>
                    <a:pt x="11419" y="3445"/>
                  </a:lnTo>
                  <a:lnTo>
                    <a:pt x="10594" y="3259"/>
                  </a:lnTo>
                  <a:lnTo>
                    <a:pt x="9493" y="3166"/>
                  </a:lnTo>
                  <a:lnTo>
                    <a:pt x="6604" y="3166"/>
                  </a:lnTo>
                  <a:lnTo>
                    <a:pt x="6604" y="94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8" name="Freeform 12"/>
            <p:cNvSpPr/>
            <p:nvPr/>
          </p:nvSpPr>
          <p:spPr>
            <a:xfrm>
              <a:off x="1663999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9" name="Freeform 13"/>
            <p:cNvSpPr/>
            <p:nvPr/>
          </p:nvSpPr>
          <p:spPr>
            <a:xfrm>
              <a:off x="1863530" y="3765"/>
              <a:ext cx="192002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4" y="0"/>
                  </a:moveTo>
                  <a:lnTo>
                    <a:pt x="15569" y="14803"/>
                  </a:lnTo>
                  <a:lnTo>
                    <a:pt x="15709" y="14803"/>
                  </a:lnTo>
                  <a:lnTo>
                    <a:pt x="15709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306" y="21600"/>
                  </a:lnTo>
                  <a:lnTo>
                    <a:pt x="6171" y="6517"/>
                  </a:lnTo>
                  <a:lnTo>
                    <a:pt x="6171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75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900" name="Freeform 14"/>
            <p:cNvSpPr/>
            <p:nvPr/>
          </p:nvSpPr>
          <p:spPr>
            <a:xfrm>
              <a:off x="2081882" y="3765"/>
              <a:ext cx="22588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20" y="0"/>
                  </a:moveTo>
                  <a:lnTo>
                    <a:pt x="14280" y="0"/>
                  </a:lnTo>
                  <a:lnTo>
                    <a:pt x="21600" y="21600"/>
                  </a:lnTo>
                  <a:lnTo>
                    <a:pt x="15720" y="21600"/>
                  </a:lnTo>
                  <a:lnTo>
                    <a:pt x="14520" y="17038"/>
                  </a:lnTo>
                  <a:lnTo>
                    <a:pt x="7080" y="17038"/>
                  </a:lnTo>
                  <a:lnTo>
                    <a:pt x="5760" y="21600"/>
                  </a:lnTo>
                  <a:lnTo>
                    <a:pt x="0" y="21600"/>
                  </a:lnTo>
                  <a:lnTo>
                    <a:pt x="7320" y="0"/>
                  </a:lnTo>
                  <a:close/>
                  <a:moveTo>
                    <a:pt x="8040" y="13500"/>
                  </a:moveTo>
                  <a:lnTo>
                    <a:pt x="13560" y="13500"/>
                  </a:lnTo>
                  <a:lnTo>
                    <a:pt x="10800" y="3817"/>
                  </a:lnTo>
                  <a:lnTo>
                    <a:pt x="8040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901" name="Freeform 15"/>
            <p:cNvSpPr/>
            <p:nvPr/>
          </p:nvSpPr>
          <p:spPr>
            <a:xfrm>
              <a:off x="2322823" y="3765"/>
              <a:ext cx="184473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14" y="0"/>
                  </a:moveTo>
                  <a:lnTo>
                    <a:pt x="6714" y="14827"/>
                  </a:lnTo>
                  <a:lnTo>
                    <a:pt x="7005" y="16292"/>
                  </a:lnTo>
                  <a:lnTo>
                    <a:pt x="7151" y="16841"/>
                  </a:lnTo>
                  <a:lnTo>
                    <a:pt x="7589" y="17390"/>
                  </a:lnTo>
                  <a:lnTo>
                    <a:pt x="8027" y="17847"/>
                  </a:lnTo>
                  <a:lnTo>
                    <a:pt x="8757" y="18214"/>
                  </a:lnTo>
                  <a:lnTo>
                    <a:pt x="9778" y="18488"/>
                  </a:lnTo>
                  <a:lnTo>
                    <a:pt x="11968" y="18488"/>
                  </a:lnTo>
                  <a:lnTo>
                    <a:pt x="12843" y="18214"/>
                  </a:lnTo>
                  <a:lnTo>
                    <a:pt x="13427" y="17847"/>
                  </a:lnTo>
                  <a:lnTo>
                    <a:pt x="14011" y="17390"/>
                  </a:lnTo>
                  <a:lnTo>
                    <a:pt x="14595" y="16292"/>
                  </a:lnTo>
                  <a:lnTo>
                    <a:pt x="14741" y="15559"/>
                  </a:lnTo>
                  <a:lnTo>
                    <a:pt x="14741" y="0"/>
                  </a:lnTo>
                  <a:lnTo>
                    <a:pt x="21600" y="0"/>
                  </a:lnTo>
                  <a:lnTo>
                    <a:pt x="21600" y="15742"/>
                  </a:lnTo>
                  <a:lnTo>
                    <a:pt x="21454" y="16658"/>
                  </a:lnTo>
                  <a:lnTo>
                    <a:pt x="21016" y="17390"/>
                  </a:lnTo>
                  <a:lnTo>
                    <a:pt x="20578" y="18214"/>
                  </a:lnTo>
                  <a:lnTo>
                    <a:pt x="20141" y="18854"/>
                  </a:lnTo>
                  <a:lnTo>
                    <a:pt x="19557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843" y="21600"/>
                  </a:lnTo>
                  <a:lnTo>
                    <a:pt x="8611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876" y="18305"/>
                  </a:lnTo>
                  <a:lnTo>
                    <a:pt x="292" y="16658"/>
                  </a:lnTo>
                  <a:lnTo>
                    <a:pt x="146" y="15834"/>
                  </a:lnTo>
                  <a:lnTo>
                    <a:pt x="0" y="14827"/>
                  </a:lnTo>
                  <a:lnTo>
                    <a:pt x="0" y="0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902" name="Freeform 16"/>
            <p:cNvSpPr/>
            <p:nvPr/>
          </p:nvSpPr>
          <p:spPr>
            <a:xfrm>
              <a:off x="2556235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7809" y="0"/>
                  </a:lnTo>
                  <a:lnTo>
                    <a:pt x="7809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903" name="Freeform 17"/>
            <p:cNvSpPr/>
            <p:nvPr/>
          </p:nvSpPr>
          <p:spPr>
            <a:xfrm>
              <a:off x="2695528" y="3765"/>
              <a:ext cx="18447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3631"/>
                  </a:lnTo>
                  <a:lnTo>
                    <a:pt x="14157" y="3631"/>
                  </a:lnTo>
                  <a:lnTo>
                    <a:pt x="14157" y="21600"/>
                  </a:lnTo>
                  <a:lnTo>
                    <a:pt x="7443" y="21600"/>
                  </a:lnTo>
                  <a:lnTo>
                    <a:pt x="7443" y="3631"/>
                  </a:lnTo>
                  <a:lnTo>
                    <a:pt x="0" y="3631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</p:grpSp>
      <p:pic>
        <p:nvPicPr>
          <p:cNvPr id="905" name="Image 11" descr="Image 11"/>
          <p:cNvPicPr>
            <a:picLocks noChangeAspect="1"/>
          </p:cNvPicPr>
          <p:nvPr/>
        </p:nvPicPr>
        <p:blipFill>
          <a:blip r:embed="rId2"/>
          <a:srcRect b="53560"/>
          <a:stretch>
            <a:fillRect/>
          </a:stretch>
        </p:blipFill>
        <p:spPr>
          <a:xfrm>
            <a:off x="275076" y="12743729"/>
            <a:ext cx="1250767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9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Green">
    <p:bg>
      <p:bgPr>
        <a:solidFill>
          <a:srgbClr val="58B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54770" y="3546479"/>
            <a:ext cx="21886334" cy="4251324"/>
          </a:xfrm>
          <a:prstGeom prst="rect">
            <a:avLst/>
          </a:prstGeom>
        </p:spPr>
        <p:txBody>
          <a:bodyPr>
            <a:normAutofit/>
          </a:bodyPr>
          <a:lstStyle>
            <a:lvl1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248841" y="8013701"/>
            <a:ext cx="21886335" cy="114855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71671">
              <a:lnSpc>
                <a:spcPct val="90000"/>
              </a:lnSpc>
              <a:spcBef>
                <a:spcPts val="1100"/>
              </a:spcBef>
              <a:defRPr sz="4800" spc="-266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9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Image 18" descr="Image 18"/>
          <p:cNvPicPr>
            <a:picLocks noChangeAspect="1"/>
          </p:cNvPicPr>
          <p:nvPr/>
        </p:nvPicPr>
        <p:blipFill>
          <a:blip r:embed="rId2">
            <a:alphaModFix amt="60000"/>
          </a:blip>
          <a:srcRect t="8989" b="12460"/>
          <a:stretch>
            <a:fillRect/>
          </a:stretch>
        </p:blipFill>
        <p:spPr>
          <a:xfrm>
            <a:off x="-2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40" name="Title Text"/>
          <p:cNvSpPr txBox="1">
            <a:spLocks noGrp="1"/>
          </p:cNvSpPr>
          <p:nvPr>
            <p:ph type="title"/>
          </p:nvPr>
        </p:nvSpPr>
        <p:spPr>
          <a:xfrm>
            <a:off x="5213134" y="12440061"/>
            <a:ext cx="13598636" cy="8932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941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57" y="12265648"/>
            <a:ext cx="1337497" cy="1293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42" name="Image 14" descr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1105" y="14174385"/>
            <a:ext cx="3543772" cy="1213959"/>
          </a:xfrm>
          <a:prstGeom prst="rect">
            <a:avLst/>
          </a:prstGeom>
          <a:ln w="12700">
            <a:miter lim="400000"/>
          </a:ln>
        </p:spPr>
      </p:pic>
      <p:sp>
        <p:nvSpPr>
          <p:cNvPr id="9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Image 14" descr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2390" y="14425189"/>
            <a:ext cx="3221612" cy="1103598"/>
          </a:xfrm>
          <a:prstGeom prst="rect">
            <a:avLst/>
          </a:prstGeom>
          <a:ln w="12700">
            <a:miter lim="400000"/>
          </a:ln>
        </p:spPr>
      </p:pic>
      <p:sp>
        <p:nvSpPr>
          <p:cNvPr id="951" name="Title Text"/>
          <p:cNvSpPr txBox="1">
            <a:spLocks noGrp="1"/>
          </p:cNvSpPr>
          <p:nvPr>
            <p:ph type="title"/>
          </p:nvPr>
        </p:nvSpPr>
        <p:spPr>
          <a:xfrm>
            <a:off x="5213135" y="12440061"/>
            <a:ext cx="13598636" cy="8932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pic>
        <p:nvPicPr>
          <p:cNvPr id="952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57" y="12265648"/>
            <a:ext cx="1337498" cy="1293897"/>
          </a:xfrm>
          <a:prstGeom prst="rect">
            <a:avLst/>
          </a:prstGeom>
          <a:ln w="12700">
            <a:miter lim="400000"/>
          </a:ln>
        </p:spPr>
      </p:pic>
      <p:sp>
        <p:nvSpPr>
          <p:cNvPr id="9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_EX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Title Text"/>
          <p:cNvSpPr txBox="1">
            <a:spLocks noGrp="1"/>
          </p:cNvSpPr>
          <p:nvPr>
            <p:ph type="title"/>
          </p:nvPr>
        </p:nvSpPr>
        <p:spPr>
          <a:xfrm>
            <a:off x="208560" y="123126"/>
            <a:ext cx="5436691" cy="13125476"/>
          </a:xfrm>
          <a:prstGeom prst="rect">
            <a:avLst/>
          </a:prstGeom>
        </p:spPr>
        <p:txBody>
          <a:bodyPr lIns="109728" tIns="109728" rIns="109728" bIns="109728" anchor="t">
            <a:normAutofit/>
          </a:bodyPr>
          <a:lstStyle>
            <a:lvl1pPr algn="l" defTabSz="914364">
              <a:lnSpc>
                <a:spcPct val="70000"/>
              </a:lnSpc>
              <a:defRPr sz="80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961" name="Body Level One…"/>
          <p:cNvSpPr txBox="1">
            <a:spLocks noGrp="1"/>
          </p:cNvSpPr>
          <p:nvPr>
            <p:ph type="body" idx="1"/>
          </p:nvPr>
        </p:nvSpPr>
        <p:spPr>
          <a:xfrm>
            <a:off x="6093370" y="123126"/>
            <a:ext cx="18287100" cy="13125476"/>
          </a:xfrm>
          <a:prstGeom prst="rect">
            <a:avLst/>
          </a:prstGeom>
        </p:spPr>
        <p:txBody>
          <a:bodyPr lIns="109728" tIns="109728" rIns="109728" bIns="109728">
            <a:normAutofit/>
          </a:bodyPr>
          <a:lstStyle>
            <a:lvl1pPr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indent="228600"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indent="457200"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indent="685800"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indent="914400"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6240" y="12344399"/>
            <a:ext cx="5120641" cy="736601"/>
          </a:xfrm>
          <a:prstGeom prst="rect">
            <a:avLst/>
          </a:prstGeom>
        </p:spPr>
        <p:txBody>
          <a:bodyPr lIns="109728" tIns="109728" rIns="109728" bIns="109728"/>
          <a:lstStyle>
            <a:lvl1pPr defTabSz="1097280">
              <a:defRPr sz="26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" y="12523260"/>
            <a:ext cx="905935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9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8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469900"/>
            <a:ext cx="20955000" cy="800101"/>
          </a:xfrm>
          <a:prstGeom prst="rect">
            <a:avLst/>
          </a:prstGeom>
        </p:spPr>
        <p:txBody>
          <a:bodyPr lIns="50800" tIns="50800" rIns="50800" bIns="50800" anchor="b">
            <a:spAutoFit/>
          </a:bodyPr>
          <a:lstStyle>
            <a:lvl1pPr defTabSz="647700">
              <a:lnSpc>
                <a:spcPct val="80000"/>
              </a:lnSpc>
              <a:spcBef>
                <a:spcPts val="0"/>
              </a:spcBef>
              <a:defRPr sz="3600" cap="all" spc="180">
                <a:solidFill>
                  <a:srgbClr val="838787"/>
                </a:solidFill>
                <a:latin typeface="Spectral Bold"/>
                <a:ea typeface="Spectral Bold"/>
                <a:cs typeface="Spectral Bold"/>
                <a:sym typeface="Spectral Bold"/>
              </a:defRPr>
            </a:lvl1pPr>
          </a:lstStyle>
          <a:p>
            <a:r>
              <a:t>Text</a:t>
            </a:r>
          </a:p>
        </p:txBody>
      </p:sp>
      <p:sp>
        <p:nvSpPr>
          <p:cNvPr id="979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 marL="635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70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905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540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175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1347" y="609600"/>
            <a:ext cx="571501" cy="8001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Spectral Regular"/>
                <a:ea typeface="Spectral Regular"/>
                <a:cs typeface="Spectral Regular"/>
                <a:sym typeface="Spectral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klein yves ikb79.jpeg" descr="klein yves ikb79.jpe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1" y="-1"/>
            <a:ext cx="24657476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853639" y="1502381"/>
            <a:ext cx="20117476" cy="42016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  <a:lvl2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2pPr>
            <a:lvl3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3pPr>
            <a:lvl4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4pPr>
            <a:lvl5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9" name="Espace réservé du texte 12"/>
          <p:cNvSpPr>
            <a:spLocks noGrp="1"/>
          </p:cNvSpPr>
          <p:nvPr>
            <p:ph type="body" idx="21"/>
          </p:nvPr>
        </p:nvSpPr>
        <p:spPr>
          <a:xfrm>
            <a:off x="2853639" y="4029230"/>
            <a:ext cx="20117474" cy="682927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2300"/>
              </a:spcBef>
              <a:defRPr sz="9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pic>
        <p:nvPicPr>
          <p:cNvPr id="990" name="gem logo gris.png" descr="gem logo gr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3" y="12273863"/>
            <a:ext cx="1155692" cy="1145280"/>
          </a:xfrm>
          <a:prstGeom prst="rect">
            <a:avLst/>
          </a:prstGeom>
          <a:ln w="12700">
            <a:miter lim="400000"/>
          </a:ln>
        </p:spPr>
      </p:pic>
      <p:sp>
        <p:nvSpPr>
          <p:cNvPr id="9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2"/>
          <p:cNvSpPr/>
          <p:nvPr/>
        </p:nvSpPr>
        <p:spPr>
          <a:xfrm>
            <a:off x="1" y="-1"/>
            <a:ext cx="24472135" cy="13770770"/>
          </a:xfrm>
          <a:prstGeom prst="rect">
            <a:avLst/>
          </a:prstGeom>
          <a:solidFill>
            <a:srgbClr val="232626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60" name="Image 13" descr="Image 13"/>
          <p:cNvPicPr>
            <a:picLocks noChangeAspect="1"/>
          </p:cNvPicPr>
          <p:nvPr/>
        </p:nvPicPr>
        <p:blipFill>
          <a:blip r:embed="rId2"/>
          <a:srcRect b="19941"/>
          <a:stretch>
            <a:fillRect/>
          </a:stretch>
        </p:blipFill>
        <p:spPr>
          <a:xfrm>
            <a:off x="-48598" y="55039"/>
            <a:ext cx="24481365" cy="13758498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itle Text"/>
          <p:cNvSpPr txBox="1">
            <a:spLocks noGrp="1"/>
          </p:cNvSpPr>
          <p:nvPr>
            <p:ph type="body" idx="21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 defTabSz="825500">
              <a:lnSpc>
                <a:spcPct val="80000"/>
              </a:lnSpc>
              <a:spcBef>
                <a:spcPts val="0"/>
              </a:spcBef>
              <a:defRPr sz="303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MAI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Body Level One…"/>
          <p:cNvSpPr txBox="1">
            <a:spLocks noGrp="1"/>
          </p:cNvSpPr>
          <p:nvPr>
            <p:ph type="body" idx="1"/>
          </p:nvPr>
        </p:nvSpPr>
        <p:spPr>
          <a:xfrm>
            <a:off x="1670253" y="236397"/>
            <a:ext cx="21314836" cy="12341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9" name="Title Text"/>
          <p:cNvSpPr txBox="1">
            <a:spLocks noGrp="1"/>
          </p:cNvSpPr>
          <p:nvPr>
            <p:ph type="title"/>
          </p:nvPr>
        </p:nvSpPr>
        <p:spPr>
          <a:xfrm>
            <a:off x="13189528" y="12871181"/>
            <a:ext cx="10723414" cy="52129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r">
              <a:defRPr sz="3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pic>
        <p:nvPicPr>
          <p:cNvPr id="1000" name="Image 13" descr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8" y="12108946"/>
            <a:ext cx="1175735" cy="108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0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EBMGT-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Text"/>
          <p:cNvSpPr txBox="1">
            <a:spLocks noGrp="1"/>
          </p:cNvSpPr>
          <p:nvPr>
            <p:ph type="title"/>
          </p:nvPr>
        </p:nvSpPr>
        <p:spPr>
          <a:xfrm>
            <a:off x="7" y="76202"/>
            <a:ext cx="24384004" cy="29520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02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599" y="2184399"/>
            <a:ext cx="23774401" cy="10922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27" name="Image 13" descr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8" y="12108946"/>
            <a:ext cx="1175735" cy="108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bg>
      <p:bgPr>
        <a:solidFill>
          <a:srgbClr val="1D6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itle Text"/>
          <p:cNvSpPr txBox="1">
            <a:spLocks noGrp="1"/>
          </p:cNvSpPr>
          <p:nvPr>
            <p:ph type="title"/>
          </p:nvPr>
        </p:nvSpPr>
        <p:spPr>
          <a:xfrm>
            <a:off x="268023" y="752202"/>
            <a:ext cx="23994151" cy="95094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0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93111" y="10605258"/>
            <a:ext cx="17068801" cy="347269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37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" y="12523260"/>
            <a:ext cx="905935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1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549E97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56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7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53" y="10632013"/>
            <a:ext cx="1938527" cy="3004524"/>
          </a:xfrm>
          <a:prstGeom prst="rect">
            <a:avLst/>
          </a:prstGeom>
          <a:ln w="12700">
            <a:miter lim="400000"/>
          </a:ln>
        </p:spPr>
      </p:pic>
      <p:sp>
        <p:nvSpPr>
          <p:cNvPr id="10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Text"/>
          <p:cNvSpPr txBox="1">
            <a:spLocks noGrp="1"/>
          </p:cNvSpPr>
          <p:nvPr>
            <p:ph type="title"/>
          </p:nvPr>
        </p:nvSpPr>
        <p:spPr>
          <a:xfrm>
            <a:off x="4155281" y="6286501"/>
            <a:ext cx="17037845" cy="464344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defTabSz="1828800">
              <a:lnSpc>
                <a:spcPts val="21800"/>
              </a:lnSpc>
              <a:defRPr sz="26600" spc="-335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0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5279" y="11269265"/>
            <a:ext cx="16823532" cy="1589485"/>
          </a:xfrm>
          <a:prstGeom prst="rect">
            <a:avLst/>
          </a:prstGeom>
        </p:spPr>
        <p:txBody>
          <a:bodyPr lIns="71433" tIns="71433" rIns="71433" bIns="71433">
            <a:normAutofit/>
          </a:bodyPr>
          <a:lstStyle>
            <a:lvl1pPr marL="482186" indent="-482186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82186" indent="-160728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482186" indent="160727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482186" indent="482185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482186" indent="803643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914400">
              <a:defRPr sz="24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1088" name="Groupe 12"/>
          <p:cNvGrpSpPr/>
          <p:nvPr/>
        </p:nvGrpSpPr>
        <p:grpSpPr>
          <a:xfrm>
            <a:off x="21041448" y="13043394"/>
            <a:ext cx="2880001" cy="301180"/>
            <a:chOff x="0" y="0"/>
            <a:chExt cx="2880000" cy="301178"/>
          </a:xfrm>
        </p:grpSpPr>
        <p:sp>
          <p:nvSpPr>
            <p:cNvPr id="1075" name="Freeform 5"/>
            <p:cNvSpPr/>
            <p:nvPr/>
          </p:nvSpPr>
          <p:spPr>
            <a:xfrm>
              <a:off x="-1" y="-1"/>
              <a:ext cx="192003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4" y="6570"/>
                  </a:moveTo>
                  <a:lnTo>
                    <a:pt x="14682" y="6030"/>
                  </a:lnTo>
                  <a:lnTo>
                    <a:pt x="14541" y="5400"/>
                  </a:lnTo>
                  <a:lnTo>
                    <a:pt x="14259" y="4770"/>
                  </a:lnTo>
                  <a:lnTo>
                    <a:pt x="13976" y="4320"/>
                  </a:lnTo>
                  <a:lnTo>
                    <a:pt x="13412" y="3780"/>
                  </a:lnTo>
                  <a:lnTo>
                    <a:pt x="12706" y="3330"/>
                  </a:lnTo>
                  <a:lnTo>
                    <a:pt x="12000" y="3150"/>
                  </a:lnTo>
                  <a:lnTo>
                    <a:pt x="11012" y="3060"/>
                  </a:lnTo>
                  <a:lnTo>
                    <a:pt x="10024" y="3150"/>
                  </a:lnTo>
                  <a:lnTo>
                    <a:pt x="9459" y="3240"/>
                  </a:lnTo>
                  <a:lnTo>
                    <a:pt x="9035" y="3420"/>
                  </a:lnTo>
                  <a:lnTo>
                    <a:pt x="8612" y="3780"/>
                  </a:lnTo>
                  <a:lnTo>
                    <a:pt x="8329" y="4050"/>
                  </a:lnTo>
                  <a:lnTo>
                    <a:pt x="7624" y="4770"/>
                  </a:lnTo>
                  <a:lnTo>
                    <a:pt x="7200" y="5760"/>
                  </a:lnTo>
                  <a:lnTo>
                    <a:pt x="6918" y="7020"/>
                  </a:lnTo>
                  <a:lnTo>
                    <a:pt x="6635" y="8550"/>
                  </a:lnTo>
                  <a:lnTo>
                    <a:pt x="6635" y="12150"/>
                  </a:lnTo>
                  <a:lnTo>
                    <a:pt x="6776" y="13770"/>
                  </a:lnTo>
                  <a:lnTo>
                    <a:pt x="7059" y="15120"/>
                  </a:lnTo>
                  <a:lnTo>
                    <a:pt x="7482" y="16290"/>
                  </a:lnTo>
                  <a:lnTo>
                    <a:pt x="8047" y="17280"/>
                  </a:lnTo>
                  <a:lnTo>
                    <a:pt x="8471" y="17640"/>
                  </a:lnTo>
                  <a:lnTo>
                    <a:pt x="8894" y="17910"/>
                  </a:lnTo>
                  <a:lnTo>
                    <a:pt x="9318" y="18270"/>
                  </a:lnTo>
                  <a:lnTo>
                    <a:pt x="9882" y="18450"/>
                  </a:lnTo>
                  <a:lnTo>
                    <a:pt x="10447" y="18540"/>
                  </a:lnTo>
                  <a:lnTo>
                    <a:pt x="11718" y="18540"/>
                  </a:lnTo>
                  <a:lnTo>
                    <a:pt x="12424" y="18360"/>
                  </a:lnTo>
                  <a:lnTo>
                    <a:pt x="13129" y="18090"/>
                  </a:lnTo>
                  <a:lnTo>
                    <a:pt x="14259" y="17190"/>
                  </a:lnTo>
                  <a:lnTo>
                    <a:pt x="14682" y="16650"/>
                  </a:lnTo>
                  <a:lnTo>
                    <a:pt x="15106" y="16020"/>
                  </a:lnTo>
                  <a:lnTo>
                    <a:pt x="15106" y="13140"/>
                  </a:lnTo>
                  <a:lnTo>
                    <a:pt x="10871" y="13140"/>
                  </a:lnTo>
                  <a:lnTo>
                    <a:pt x="10871" y="9990"/>
                  </a:lnTo>
                  <a:lnTo>
                    <a:pt x="21600" y="9990"/>
                  </a:lnTo>
                  <a:lnTo>
                    <a:pt x="21600" y="21240"/>
                  </a:lnTo>
                  <a:lnTo>
                    <a:pt x="16659" y="21240"/>
                  </a:lnTo>
                  <a:lnTo>
                    <a:pt x="16659" y="19350"/>
                  </a:lnTo>
                  <a:lnTo>
                    <a:pt x="16518" y="19350"/>
                  </a:lnTo>
                  <a:lnTo>
                    <a:pt x="15953" y="19890"/>
                  </a:lnTo>
                  <a:lnTo>
                    <a:pt x="14541" y="20790"/>
                  </a:lnTo>
                  <a:lnTo>
                    <a:pt x="12847" y="21330"/>
                  </a:lnTo>
                  <a:lnTo>
                    <a:pt x="11859" y="21510"/>
                  </a:lnTo>
                  <a:lnTo>
                    <a:pt x="10871" y="21600"/>
                  </a:lnTo>
                  <a:lnTo>
                    <a:pt x="8329" y="21600"/>
                  </a:lnTo>
                  <a:lnTo>
                    <a:pt x="5788" y="21240"/>
                  </a:lnTo>
                  <a:lnTo>
                    <a:pt x="4659" y="20970"/>
                  </a:lnTo>
                  <a:lnTo>
                    <a:pt x="2965" y="20070"/>
                  </a:lnTo>
                  <a:lnTo>
                    <a:pt x="2400" y="19530"/>
                  </a:lnTo>
                  <a:lnTo>
                    <a:pt x="1271" y="18090"/>
                  </a:lnTo>
                  <a:lnTo>
                    <a:pt x="847" y="17190"/>
                  </a:lnTo>
                  <a:lnTo>
                    <a:pt x="565" y="16290"/>
                  </a:lnTo>
                  <a:lnTo>
                    <a:pt x="424" y="15300"/>
                  </a:lnTo>
                  <a:lnTo>
                    <a:pt x="141" y="13140"/>
                  </a:lnTo>
                  <a:lnTo>
                    <a:pt x="0" y="10530"/>
                  </a:lnTo>
                  <a:lnTo>
                    <a:pt x="141" y="8100"/>
                  </a:lnTo>
                  <a:lnTo>
                    <a:pt x="282" y="7020"/>
                  </a:lnTo>
                  <a:lnTo>
                    <a:pt x="565" y="5940"/>
                  </a:lnTo>
                  <a:lnTo>
                    <a:pt x="847" y="5040"/>
                  </a:lnTo>
                  <a:lnTo>
                    <a:pt x="1271" y="4140"/>
                  </a:lnTo>
                  <a:lnTo>
                    <a:pt x="1694" y="3330"/>
                  </a:lnTo>
                  <a:lnTo>
                    <a:pt x="2259" y="2610"/>
                  </a:lnTo>
                  <a:lnTo>
                    <a:pt x="2965" y="1980"/>
                  </a:lnTo>
                  <a:lnTo>
                    <a:pt x="3812" y="1440"/>
                  </a:lnTo>
                  <a:lnTo>
                    <a:pt x="4659" y="990"/>
                  </a:lnTo>
                  <a:lnTo>
                    <a:pt x="5647" y="630"/>
                  </a:lnTo>
                  <a:lnTo>
                    <a:pt x="6918" y="360"/>
                  </a:lnTo>
                  <a:lnTo>
                    <a:pt x="9459" y="0"/>
                  </a:lnTo>
                  <a:lnTo>
                    <a:pt x="12282" y="0"/>
                  </a:lnTo>
                  <a:lnTo>
                    <a:pt x="14541" y="180"/>
                  </a:lnTo>
                  <a:lnTo>
                    <a:pt x="15529" y="360"/>
                  </a:lnTo>
                  <a:lnTo>
                    <a:pt x="16518" y="630"/>
                  </a:lnTo>
                  <a:lnTo>
                    <a:pt x="17365" y="900"/>
                  </a:lnTo>
                  <a:lnTo>
                    <a:pt x="18212" y="1260"/>
                  </a:lnTo>
                  <a:lnTo>
                    <a:pt x="18776" y="1620"/>
                  </a:lnTo>
                  <a:lnTo>
                    <a:pt x="19341" y="2070"/>
                  </a:lnTo>
                  <a:lnTo>
                    <a:pt x="19906" y="2610"/>
                  </a:lnTo>
                  <a:lnTo>
                    <a:pt x="20329" y="3150"/>
                  </a:lnTo>
                  <a:lnTo>
                    <a:pt x="20894" y="4410"/>
                  </a:lnTo>
                  <a:lnTo>
                    <a:pt x="21035" y="5130"/>
                  </a:lnTo>
                  <a:lnTo>
                    <a:pt x="21176" y="6570"/>
                  </a:lnTo>
                  <a:lnTo>
                    <a:pt x="14824" y="657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76" name="Freeform 6"/>
            <p:cNvSpPr/>
            <p:nvPr/>
          </p:nvSpPr>
          <p:spPr>
            <a:xfrm>
              <a:off x="233411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832" y="0"/>
                  </a:lnTo>
                  <a:lnTo>
                    <a:pt x="13620" y="93"/>
                  </a:lnTo>
                  <a:lnTo>
                    <a:pt x="15409" y="372"/>
                  </a:lnTo>
                  <a:lnTo>
                    <a:pt x="16922" y="838"/>
                  </a:lnTo>
                  <a:lnTo>
                    <a:pt x="18023" y="1397"/>
                  </a:lnTo>
                  <a:lnTo>
                    <a:pt x="18573" y="1769"/>
                  </a:lnTo>
                  <a:lnTo>
                    <a:pt x="18986" y="2141"/>
                  </a:lnTo>
                  <a:lnTo>
                    <a:pt x="19399" y="2607"/>
                  </a:lnTo>
                  <a:lnTo>
                    <a:pt x="19674" y="3072"/>
                  </a:lnTo>
                  <a:lnTo>
                    <a:pt x="19949" y="3724"/>
                  </a:lnTo>
                  <a:lnTo>
                    <a:pt x="20224" y="4283"/>
                  </a:lnTo>
                  <a:lnTo>
                    <a:pt x="20362" y="5586"/>
                  </a:lnTo>
                  <a:lnTo>
                    <a:pt x="20224" y="6610"/>
                  </a:lnTo>
                  <a:lnTo>
                    <a:pt x="19949" y="7541"/>
                  </a:lnTo>
                  <a:lnTo>
                    <a:pt x="19536" y="8379"/>
                  </a:lnTo>
                  <a:lnTo>
                    <a:pt x="18986" y="9124"/>
                  </a:lnTo>
                  <a:lnTo>
                    <a:pt x="18298" y="9683"/>
                  </a:lnTo>
                  <a:lnTo>
                    <a:pt x="17335" y="10241"/>
                  </a:lnTo>
                  <a:lnTo>
                    <a:pt x="16372" y="10614"/>
                  </a:lnTo>
                  <a:lnTo>
                    <a:pt x="14859" y="10986"/>
                  </a:lnTo>
                  <a:lnTo>
                    <a:pt x="16510" y="11172"/>
                  </a:lnTo>
                  <a:lnTo>
                    <a:pt x="18161" y="11731"/>
                  </a:lnTo>
                  <a:lnTo>
                    <a:pt x="18573" y="12010"/>
                  </a:lnTo>
                  <a:lnTo>
                    <a:pt x="19124" y="12755"/>
                  </a:lnTo>
                  <a:lnTo>
                    <a:pt x="19674" y="13593"/>
                  </a:lnTo>
                  <a:lnTo>
                    <a:pt x="19949" y="14617"/>
                  </a:lnTo>
                  <a:lnTo>
                    <a:pt x="20087" y="15921"/>
                  </a:lnTo>
                  <a:lnTo>
                    <a:pt x="20087" y="17503"/>
                  </a:lnTo>
                  <a:lnTo>
                    <a:pt x="20224" y="19086"/>
                  </a:lnTo>
                  <a:lnTo>
                    <a:pt x="20362" y="20203"/>
                  </a:lnTo>
                  <a:lnTo>
                    <a:pt x="20637" y="20576"/>
                  </a:lnTo>
                  <a:lnTo>
                    <a:pt x="20775" y="20948"/>
                  </a:lnTo>
                  <a:lnTo>
                    <a:pt x="21187" y="2122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583" y="21600"/>
                  </a:lnTo>
                  <a:lnTo>
                    <a:pt x="14171" y="21134"/>
                  </a:lnTo>
                  <a:lnTo>
                    <a:pt x="13896" y="20576"/>
                  </a:lnTo>
                  <a:lnTo>
                    <a:pt x="13758" y="20017"/>
                  </a:lnTo>
                  <a:lnTo>
                    <a:pt x="13758" y="19366"/>
                  </a:lnTo>
                  <a:lnTo>
                    <a:pt x="13620" y="15176"/>
                  </a:lnTo>
                  <a:lnTo>
                    <a:pt x="13345" y="14059"/>
                  </a:lnTo>
                  <a:lnTo>
                    <a:pt x="13070" y="13593"/>
                  </a:lnTo>
                  <a:lnTo>
                    <a:pt x="12657" y="13221"/>
                  </a:lnTo>
                  <a:lnTo>
                    <a:pt x="12107" y="12941"/>
                  </a:lnTo>
                  <a:lnTo>
                    <a:pt x="11419" y="12662"/>
                  </a:lnTo>
                  <a:lnTo>
                    <a:pt x="10731" y="12569"/>
                  </a:lnTo>
                  <a:lnTo>
                    <a:pt x="9768" y="12476"/>
                  </a:lnTo>
                  <a:lnTo>
                    <a:pt x="6466" y="12476"/>
                  </a:lnTo>
                  <a:lnTo>
                    <a:pt x="646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466" y="9403"/>
                  </a:moveTo>
                  <a:lnTo>
                    <a:pt x="10181" y="9403"/>
                  </a:lnTo>
                  <a:lnTo>
                    <a:pt x="11144" y="9217"/>
                  </a:lnTo>
                  <a:lnTo>
                    <a:pt x="11969" y="9031"/>
                  </a:lnTo>
                  <a:lnTo>
                    <a:pt x="13070" y="8286"/>
                  </a:lnTo>
                  <a:lnTo>
                    <a:pt x="13483" y="7728"/>
                  </a:lnTo>
                  <a:lnTo>
                    <a:pt x="13758" y="6983"/>
                  </a:lnTo>
                  <a:lnTo>
                    <a:pt x="13758" y="5493"/>
                  </a:lnTo>
                  <a:lnTo>
                    <a:pt x="13483" y="4934"/>
                  </a:lnTo>
                  <a:lnTo>
                    <a:pt x="13208" y="4469"/>
                  </a:lnTo>
                  <a:lnTo>
                    <a:pt x="12657" y="4003"/>
                  </a:lnTo>
                  <a:lnTo>
                    <a:pt x="12107" y="3724"/>
                  </a:lnTo>
                  <a:lnTo>
                    <a:pt x="11282" y="3445"/>
                  </a:lnTo>
                  <a:lnTo>
                    <a:pt x="10456" y="3259"/>
                  </a:lnTo>
                  <a:lnTo>
                    <a:pt x="9355" y="3166"/>
                  </a:lnTo>
                  <a:lnTo>
                    <a:pt x="6466" y="3166"/>
                  </a:lnTo>
                  <a:lnTo>
                    <a:pt x="6466" y="9403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77" name="Freeform 7"/>
            <p:cNvSpPr/>
            <p:nvPr/>
          </p:nvSpPr>
          <p:spPr>
            <a:xfrm>
              <a:off x="455530" y="-1"/>
              <a:ext cx="199531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2577" y="0"/>
                  </a:lnTo>
                  <a:lnTo>
                    <a:pt x="13944" y="180"/>
                  </a:lnTo>
                  <a:lnTo>
                    <a:pt x="15448" y="450"/>
                  </a:lnTo>
                  <a:lnTo>
                    <a:pt x="16678" y="720"/>
                  </a:lnTo>
                  <a:lnTo>
                    <a:pt x="17635" y="1170"/>
                  </a:lnTo>
                  <a:lnTo>
                    <a:pt x="18456" y="1710"/>
                  </a:lnTo>
                  <a:lnTo>
                    <a:pt x="19276" y="2340"/>
                  </a:lnTo>
                  <a:lnTo>
                    <a:pt x="19823" y="2970"/>
                  </a:lnTo>
                  <a:lnTo>
                    <a:pt x="20370" y="3780"/>
                  </a:lnTo>
                  <a:lnTo>
                    <a:pt x="20780" y="4590"/>
                  </a:lnTo>
                  <a:lnTo>
                    <a:pt x="21053" y="5490"/>
                  </a:lnTo>
                  <a:lnTo>
                    <a:pt x="21327" y="6480"/>
                  </a:lnTo>
                  <a:lnTo>
                    <a:pt x="21600" y="8460"/>
                  </a:lnTo>
                  <a:lnTo>
                    <a:pt x="21600" y="13140"/>
                  </a:lnTo>
                  <a:lnTo>
                    <a:pt x="21327" y="15120"/>
                  </a:lnTo>
                  <a:lnTo>
                    <a:pt x="21053" y="16110"/>
                  </a:lnTo>
                  <a:lnTo>
                    <a:pt x="20780" y="17010"/>
                  </a:lnTo>
                  <a:lnTo>
                    <a:pt x="20370" y="17820"/>
                  </a:lnTo>
                  <a:lnTo>
                    <a:pt x="19823" y="18630"/>
                  </a:lnTo>
                  <a:lnTo>
                    <a:pt x="19276" y="19350"/>
                  </a:lnTo>
                  <a:lnTo>
                    <a:pt x="17635" y="20430"/>
                  </a:lnTo>
                  <a:lnTo>
                    <a:pt x="16678" y="20880"/>
                  </a:lnTo>
                  <a:lnTo>
                    <a:pt x="15448" y="21150"/>
                  </a:lnTo>
                  <a:lnTo>
                    <a:pt x="13944" y="21420"/>
                  </a:lnTo>
                  <a:lnTo>
                    <a:pt x="12577" y="21600"/>
                  </a:lnTo>
                  <a:lnTo>
                    <a:pt x="9159" y="21600"/>
                  </a:lnTo>
                  <a:lnTo>
                    <a:pt x="7656" y="21420"/>
                  </a:lnTo>
                  <a:lnTo>
                    <a:pt x="6289" y="21150"/>
                  </a:lnTo>
                  <a:lnTo>
                    <a:pt x="5195" y="20880"/>
                  </a:lnTo>
                  <a:lnTo>
                    <a:pt x="4238" y="20430"/>
                  </a:lnTo>
                  <a:lnTo>
                    <a:pt x="3281" y="19890"/>
                  </a:lnTo>
                  <a:lnTo>
                    <a:pt x="2461" y="19350"/>
                  </a:lnTo>
                  <a:lnTo>
                    <a:pt x="1777" y="18630"/>
                  </a:lnTo>
                  <a:lnTo>
                    <a:pt x="957" y="17010"/>
                  </a:lnTo>
                  <a:lnTo>
                    <a:pt x="684" y="16110"/>
                  </a:lnTo>
                  <a:lnTo>
                    <a:pt x="410" y="15120"/>
                  </a:lnTo>
                  <a:lnTo>
                    <a:pt x="137" y="13140"/>
                  </a:lnTo>
                  <a:lnTo>
                    <a:pt x="0" y="10890"/>
                  </a:lnTo>
                  <a:lnTo>
                    <a:pt x="137" y="8460"/>
                  </a:lnTo>
                  <a:lnTo>
                    <a:pt x="410" y="6480"/>
                  </a:lnTo>
                  <a:lnTo>
                    <a:pt x="684" y="5490"/>
                  </a:lnTo>
                  <a:lnTo>
                    <a:pt x="957" y="4590"/>
                  </a:lnTo>
                  <a:lnTo>
                    <a:pt x="1777" y="2970"/>
                  </a:lnTo>
                  <a:lnTo>
                    <a:pt x="2461" y="2340"/>
                  </a:lnTo>
                  <a:lnTo>
                    <a:pt x="3281" y="1710"/>
                  </a:lnTo>
                  <a:lnTo>
                    <a:pt x="4238" y="1170"/>
                  </a:lnTo>
                  <a:lnTo>
                    <a:pt x="5195" y="720"/>
                  </a:lnTo>
                  <a:lnTo>
                    <a:pt x="6289" y="450"/>
                  </a:lnTo>
                  <a:lnTo>
                    <a:pt x="7656" y="180"/>
                  </a:lnTo>
                  <a:lnTo>
                    <a:pt x="9159" y="0"/>
                  </a:lnTo>
                  <a:lnTo>
                    <a:pt x="10800" y="0"/>
                  </a:lnTo>
                  <a:close/>
                  <a:moveTo>
                    <a:pt x="10800" y="18540"/>
                  </a:moveTo>
                  <a:lnTo>
                    <a:pt x="11484" y="18540"/>
                  </a:lnTo>
                  <a:lnTo>
                    <a:pt x="12577" y="18360"/>
                  </a:lnTo>
                  <a:lnTo>
                    <a:pt x="13124" y="18180"/>
                  </a:lnTo>
                  <a:lnTo>
                    <a:pt x="13534" y="17820"/>
                  </a:lnTo>
                  <a:lnTo>
                    <a:pt x="13808" y="17550"/>
                  </a:lnTo>
                  <a:lnTo>
                    <a:pt x="14081" y="17190"/>
                  </a:lnTo>
                  <a:lnTo>
                    <a:pt x="14491" y="16740"/>
                  </a:lnTo>
                  <a:lnTo>
                    <a:pt x="14901" y="15660"/>
                  </a:lnTo>
                  <a:lnTo>
                    <a:pt x="15175" y="14400"/>
                  </a:lnTo>
                  <a:lnTo>
                    <a:pt x="15311" y="12780"/>
                  </a:lnTo>
                  <a:lnTo>
                    <a:pt x="15311" y="8820"/>
                  </a:lnTo>
                  <a:lnTo>
                    <a:pt x="15175" y="7200"/>
                  </a:lnTo>
                  <a:lnTo>
                    <a:pt x="14901" y="5940"/>
                  </a:lnTo>
                  <a:lnTo>
                    <a:pt x="14491" y="4860"/>
                  </a:lnTo>
                  <a:lnTo>
                    <a:pt x="14081" y="4410"/>
                  </a:lnTo>
                  <a:lnTo>
                    <a:pt x="13808" y="4050"/>
                  </a:lnTo>
                  <a:lnTo>
                    <a:pt x="13534" y="3780"/>
                  </a:lnTo>
                  <a:lnTo>
                    <a:pt x="13124" y="3420"/>
                  </a:lnTo>
                  <a:lnTo>
                    <a:pt x="12577" y="3240"/>
                  </a:lnTo>
                  <a:lnTo>
                    <a:pt x="11484" y="3060"/>
                  </a:lnTo>
                  <a:lnTo>
                    <a:pt x="10116" y="3060"/>
                  </a:lnTo>
                  <a:lnTo>
                    <a:pt x="9023" y="3240"/>
                  </a:lnTo>
                  <a:lnTo>
                    <a:pt x="8613" y="3420"/>
                  </a:lnTo>
                  <a:lnTo>
                    <a:pt x="8203" y="3780"/>
                  </a:lnTo>
                  <a:lnTo>
                    <a:pt x="7792" y="4050"/>
                  </a:lnTo>
                  <a:lnTo>
                    <a:pt x="7519" y="4410"/>
                  </a:lnTo>
                  <a:lnTo>
                    <a:pt x="7246" y="4860"/>
                  </a:lnTo>
                  <a:lnTo>
                    <a:pt x="6835" y="5940"/>
                  </a:lnTo>
                  <a:lnTo>
                    <a:pt x="6699" y="7200"/>
                  </a:lnTo>
                  <a:lnTo>
                    <a:pt x="6562" y="8820"/>
                  </a:lnTo>
                  <a:lnTo>
                    <a:pt x="6562" y="12780"/>
                  </a:lnTo>
                  <a:lnTo>
                    <a:pt x="6699" y="14400"/>
                  </a:lnTo>
                  <a:lnTo>
                    <a:pt x="6835" y="15660"/>
                  </a:lnTo>
                  <a:lnTo>
                    <a:pt x="7246" y="16740"/>
                  </a:lnTo>
                  <a:lnTo>
                    <a:pt x="7519" y="17190"/>
                  </a:lnTo>
                  <a:lnTo>
                    <a:pt x="7792" y="17550"/>
                  </a:lnTo>
                  <a:lnTo>
                    <a:pt x="8203" y="17820"/>
                  </a:lnTo>
                  <a:lnTo>
                    <a:pt x="8613" y="18180"/>
                  </a:lnTo>
                  <a:lnTo>
                    <a:pt x="9023" y="18360"/>
                  </a:lnTo>
                  <a:lnTo>
                    <a:pt x="10116" y="18540"/>
                  </a:lnTo>
                  <a:lnTo>
                    <a:pt x="10800" y="1854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78" name="Freeform 8"/>
            <p:cNvSpPr/>
            <p:nvPr/>
          </p:nvSpPr>
          <p:spPr>
            <a:xfrm>
              <a:off x="688942" y="3765"/>
              <a:ext cx="184472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59" y="0"/>
                  </a:moveTo>
                  <a:lnTo>
                    <a:pt x="6859" y="15559"/>
                  </a:lnTo>
                  <a:lnTo>
                    <a:pt x="7005" y="16292"/>
                  </a:lnTo>
                  <a:lnTo>
                    <a:pt x="7589" y="17390"/>
                  </a:lnTo>
                  <a:lnTo>
                    <a:pt x="8173" y="17847"/>
                  </a:lnTo>
                  <a:lnTo>
                    <a:pt x="8757" y="18214"/>
                  </a:lnTo>
                  <a:lnTo>
                    <a:pt x="9632" y="18488"/>
                  </a:lnTo>
                  <a:lnTo>
                    <a:pt x="11822" y="18488"/>
                  </a:lnTo>
                  <a:lnTo>
                    <a:pt x="12697" y="18214"/>
                  </a:lnTo>
                  <a:lnTo>
                    <a:pt x="13573" y="17847"/>
                  </a:lnTo>
                  <a:lnTo>
                    <a:pt x="14011" y="17390"/>
                  </a:lnTo>
                  <a:lnTo>
                    <a:pt x="14449" y="16841"/>
                  </a:lnTo>
                  <a:lnTo>
                    <a:pt x="14595" y="16292"/>
                  </a:lnTo>
                  <a:lnTo>
                    <a:pt x="14886" y="14827"/>
                  </a:lnTo>
                  <a:lnTo>
                    <a:pt x="14886" y="0"/>
                  </a:lnTo>
                  <a:lnTo>
                    <a:pt x="21600" y="0"/>
                  </a:lnTo>
                  <a:lnTo>
                    <a:pt x="21600" y="14827"/>
                  </a:lnTo>
                  <a:lnTo>
                    <a:pt x="21308" y="16658"/>
                  </a:lnTo>
                  <a:lnTo>
                    <a:pt x="21016" y="17390"/>
                  </a:lnTo>
                  <a:lnTo>
                    <a:pt x="20724" y="18214"/>
                  </a:lnTo>
                  <a:lnTo>
                    <a:pt x="20141" y="18854"/>
                  </a:lnTo>
                  <a:lnTo>
                    <a:pt x="19703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989" y="21600"/>
                  </a:lnTo>
                  <a:lnTo>
                    <a:pt x="8757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1022" y="18305"/>
                  </a:lnTo>
                  <a:lnTo>
                    <a:pt x="146" y="16658"/>
                  </a:lnTo>
                  <a:lnTo>
                    <a:pt x="0" y="15834"/>
                  </a:lnTo>
                  <a:lnTo>
                    <a:pt x="0" y="0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79" name="Freeform 9"/>
            <p:cNvSpPr/>
            <p:nvPr/>
          </p:nvSpPr>
          <p:spPr>
            <a:xfrm>
              <a:off x="922353" y="3765"/>
              <a:ext cx="180707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300" y="0"/>
                  </a:lnTo>
                  <a:lnTo>
                    <a:pt x="14700" y="186"/>
                  </a:lnTo>
                  <a:lnTo>
                    <a:pt x="15750" y="372"/>
                  </a:lnTo>
                  <a:lnTo>
                    <a:pt x="16650" y="559"/>
                  </a:lnTo>
                  <a:lnTo>
                    <a:pt x="17550" y="838"/>
                  </a:lnTo>
                  <a:lnTo>
                    <a:pt x="19050" y="1583"/>
                  </a:lnTo>
                  <a:lnTo>
                    <a:pt x="19650" y="2048"/>
                  </a:lnTo>
                  <a:lnTo>
                    <a:pt x="20550" y="2979"/>
                  </a:lnTo>
                  <a:lnTo>
                    <a:pt x="21150" y="4190"/>
                  </a:lnTo>
                  <a:lnTo>
                    <a:pt x="21600" y="5307"/>
                  </a:lnTo>
                  <a:lnTo>
                    <a:pt x="21600" y="7262"/>
                  </a:lnTo>
                  <a:lnTo>
                    <a:pt x="21450" y="8007"/>
                  </a:lnTo>
                  <a:lnTo>
                    <a:pt x="21150" y="8752"/>
                  </a:lnTo>
                  <a:lnTo>
                    <a:pt x="20850" y="9403"/>
                  </a:lnTo>
                  <a:lnTo>
                    <a:pt x="20400" y="9962"/>
                  </a:lnTo>
                  <a:lnTo>
                    <a:pt x="19950" y="10428"/>
                  </a:lnTo>
                  <a:lnTo>
                    <a:pt x="19350" y="10986"/>
                  </a:lnTo>
                  <a:lnTo>
                    <a:pt x="18600" y="11452"/>
                  </a:lnTo>
                  <a:lnTo>
                    <a:pt x="17850" y="11824"/>
                  </a:lnTo>
                  <a:lnTo>
                    <a:pt x="17100" y="12103"/>
                  </a:lnTo>
                  <a:lnTo>
                    <a:pt x="16200" y="12383"/>
                  </a:lnTo>
                  <a:lnTo>
                    <a:pt x="15150" y="12662"/>
                  </a:lnTo>
                  <a:lnTo>
                    <a:pt x="14250" y="12755"/>
                  </a:lnTo>
                  <a:lnTo>
                    <a:pt x="13050" y="12941"/>
                  </a:lnTo>
                  <a:lnTo>
                    <a:pt x="10650" y="13034"/>
                  </a:lnTo>
                  <a:lnTo>
                    <a:pt x="6900" y="13034"/>
                  </a:lnTo>
                  <a:lnTo>
                    <a:pt x="69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900" y="9776"/>
                  </a:moveTo>
                  <a:lnTo>
                    <a:pt x="10050" y="9776"/>
                  </a:lnTo>
                  <a:lnTo>
                    <a:pt x="11100" y="9683"/>
                  </a:lnTo>
                  <a:lnTo>
                    <a:pt x="12000" y="9590"/>
                  </a:lnTo>
                  <a:lnTo>
                    <a:pt x="12750" y="9310"/>
                  </a:lnTo>
                  <a:lnTo>
                    <a:pt x="13500" y="8938"/>
                  </a:lnTo>
                  <a:lnTo>
                    <a:pt x="13950" y="8566"/>
                  </a:lnTo>
                  <a:lnTo>
                    <a:pt x="14400" y="8007"/>
                  </a:lnTo>
                  <a:lnTo>
                    <a:pt x="14700" y="7355"/>
                  </a:lnTo>
                  <a:lnTo>
                    <a:pt x="14700" y="5772"/>
                  </a:lnTo>
                  <a:lnTo>
                    <a:pt x="14550" y="5121"/>
                  </a:lnTo>
                  <a:lnTo>
                    <a:pt x="14100" y="4562"/>
                  </a:lnTo>
                  <a:lnTo>
                    <a:pt x="13650" y="4097"/>
                  </a:lnTo>
                  <a:lnTo>
                    <a:pt x="13050" y="3724"/>
                  </a:lnTo>
                  <a:lnTo>
                    <a:pt x="12150" y="3445"/>
                  </a:lnTo>
                  <a:lnTo>
                    <a:pt x="11100" y="3259"/>
                  </a:lnTo>
                  <a:lnTo>
                    <a:pt x="9750" y="3166"/>
                  </a:lnTo>
                  <a:lnTo>
                    <a:pt x="6900" y="3166"/>
                  </a:lnTo>
                  <a:lnTo>
                    <a:pt x="6900" y="9776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0" name="Freeform 10"/>
            <p:cNvSpPr/>
            <p:nvPr/>
          </p:nvSpPr>
          <p:spPr>
            <a:xfrm>
              <a:off x="1129411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1" name="Freeform 11"/>
            <p:cNvSpPr/>
            <p:nvPr/>
          </p:nvSpPr>
          <p:spPr>
            <a:xfrm>
              <a:off x="1430587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969" y="0"/>
                  </a:lnTo>
                  <a:lnTo>
                    <a:pt x="13896" y="93"/>
                  </a:lnTo>
                  <a:lnTo>
                    <a:pt x="15546" y="372"/>
                  </a:lnTo>
                  <a:lnTo>
                    <a:pt x="17060" y="838"/>
                  </a:lnTo>
                  <a:lnTo>
                    <a:pt x="18161" y="1397"/>
                  </a:lnTo>
                  <a:lnTo>
                    <a:pt x="18711" y="1769"/>
                  </a:lnTo>
                  <a:lnTo>
                    <a:pt x="19124" y="2141"/>
                  </a:lnTo>
                  <a:lnTo>
                    <a:pt x="19536" y="2607"/>
                  </a:lnTo>
                  <a:lnTo>
                    <a:pt x="19811" y="3072"/>
                  </a:lnTo>
                  <a:lnTo>
                    <a:pt x="20087" y="3724"/>
                  </a:lnTo>
                  <a:lnTo>
                    <a:pt x="20224" y="4283"/>
                  </a:lnTo>
                  <a:lnTo>
                    <a:pt x="20499" y="5586"/>
                  </a:lnTo>
                  <a:lnTo>
                    <a:pt x="20362" y="6610"/>
                  </a:lnTo>
                  <a:lnTo>
                    <a:pt x="20087" y="7541"/>
                  </a:lnTo>
                  <a:lnTo>
                    <a:pt x="19674" y="8379"/>
                  </a:lnTo>
                  <a:lnTo>
                    <a:pt x="19124" y="9124"/>
                  </a:lnTo>
                  <a:lnTo>
                    <a:pt x="18436" y="9683"/>
                  </a:lnTo>
                  <a:lnTo>
                    <a:pt x="17473" y="10241"/>
                  </a:lnTo>
                  <a:lnTo>
                    <a:pt x="16372" y="10614"/>
                  </a:lnTo>
                  <a:lnTo>
                    <a:pt x="15134" y="10986"/>
                  </a:lnTo>
                  <a:lnTo>
                    <a:pt x="16647" y="11172"/>
                  </a:lnTo>
                  <a:lnTo>
                    <a:pt x="18298" y="11731"/>
                  </a:lnTo>
                  <a:lnTo>
                    <a:pt x="18711" y="12010"/>
                  </a:lnTo>
                  <a:lnTo>
                    <a:pt x="19261" y="12755"/>
                  </a:lnTo>
                  <a:lnTo>
                    <a:pt x="19811" y="13593"/>
                  </a:lnTo>
                  <a:lnTo>
                    <a:pt x="20087" y="14617"/>
                  </a:lnTo>
                  <a:lnTo>
                    <a:pt x="20224" y="15921"/>
                  </a:lnTo>
                  <a:lnTo>
                    <a:pt x="20224" y="17503"/>
                  </a:lnTo>
                  <a:lnTo>
                    <a:pt x="20362" y="19086"/>
                  </a:lnTo>
                  <a:lnTo>
                    <a:pt x="20499" y="20203"/>
                  </a:lnTo>
                  <a:lnTo>
                    <a:pt x="20775" y="20576"/>
                  </a:lnTo>
                  <a:lnTo>
                    <a:pt x="20912" y="2094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859" y="21600"/>
                  </a:lnTo>
                  <a:lnTo>
                    <a:pt x="14446" y="21134"/>
                  </a:lnTo>
                  <a:lnTo>
                    <a:pt x="14171" y="20576"/>
                  </a:lnTo>
                  <a:lnTo>
                    <a:pt x="14033" y="20017"/>
                  </a:lnTo>
                  <a:lnTo>
                    <a:pt x="14033" y="19366"/>
                  </a:lnTo>
                  <a:lnTo>
                    <a:pt x="13758" y="15176"/>
                  </a:lnTo>
                  <a:lnTo>
                    <a:pt x="13758" y="14617"/>
                  </a:lnTo>
                  <a:lnTo>
                    <a:pt x="13620" y="14059"/>
                  </a:lnTo>
                  <a:lnTo>
                    <a:pt x="13208" y="13593"/>
                  </a:lnTo>
                  <a:lnTo>
                    <a:pt x="12932" y="13221"/>
                  </a:lnTo>
                  <a:lnTo>
                    <a:pt x="11557" y="12662"/>
                  </a:lnTo>
                  <a:lnTo>
                    <a:pt x="10869" y="12569"/>
                  </a:lnTo>
                  <a:lnTo>
                    <a:pt x="9906" y="12476"/>
                  </a:lnTo>
                  <a:lnTo>
                    <a:pt x="6604" y="12476"/>
                  </a:lnTo>
                  <a:lnTo>
                    <a:pt x="660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604" y="9403"/>
                  </a:moveTo>
                  <a:lnTo>
                    <a:pt x="10318" y="9403"/>
                  </a:lnTo>
                  <a:lnTo>
                    <a:pt x="11282" y="9217"/>
                  </a:lnTo>
                  <a:lnTo>
                    <a:pt x="11969" y="9031"/>
                  </a:lnTo>
                  <a:lnTo>
                    <a:pt x="13345" y="8286"/>
                  </a:lnTo>
                  <a:lnTo>
                    <a:pt x="13758" y="7728"/>
                  </a:lnTo>
                  <a:lnTo>
                    <a:pt x="14033" y="6983"/>
                  </a:lnTo>
                  <a:lnTo>
                    <a:pt x="14033" y="5493"/>
                  </a:lnTo>
                  <a:lnTo>
                    <a:pt x="13758" y="4934"/>
                  </a:lnTo>
                  <a:lnTo>
                    <a:pt x="13483" y="4469"/>
                  </a:lnTo>
                  <a:lnTo>
                    <a:pt x="12932" y="4003"/>
                  </a:lnTo>
                  <a:lnTo>
                    <a:pt x="12245" y="3724"/>
                  </a:lnTo>
                  <a:lnTo>
                    <a:pt x="11419" y="3445"/>
                  </a:lnTo>
                  <a:lnTo>
                    <a:pt x="10594" y="3259"/>
                  </a:lnTo>
                  <a:lnTo>
                    <a:pt x="9493" y="3166"/>
                  </a:lnTo>
                  <a:lnTo>
                    <a:pt x="6604" y="3166"/>
                  </a:lnTo>
                  <a:lnTo>
                    <a:pt x="6604" y="94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2" name="Freeform 12"/>
            <p:cNvSpPr/>
            <p:nvPr/>
          </p:nvSpPr>
          <p:spPr>
            <a:xfrm>
              <a:off x="1663999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3" name="Freeform 13"/>
            <p:cNvSpPr/>
            <p:nvPr/>
          </p:nvSpPr>
          <p:spPr>
            <a:xfrm>
              <a:off x="1863530" y="3765"/>
              <a:ext cx="192002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4" y="0"/>
                  </a:moveTo>
                  <a:lnTo>
                    <a:pt x="15569" y="14803"/>
                  </a:lnTo>
                  <a:lnTo>
                    <a:pt x="15709" y="14803"/>
                  </a:lnTo>
                  <a:lnTo>
                    <a:pt x="15709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306" y="21600"/>
                  </a:lnTo>
                  <a:lnTo>
                    <a:pt x="6171" y="6517"/>
                  </a:lnTo>
                  <a:lnTo>
                    <a:pt x="6171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75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4" name="Freeform 14"/>
            <p:cNvSpPr/>
            <p:nvPr/>
          </p:nvSpPr>
          <p:spPr>
            <a:xfrm>
              <a:off x="2081882" y="3765"/>
              <a:ext cx="22588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20" y="0"/>
                  </a:moveTo>
                  <a:lnTo>
                    <a:pt x="14280" y="0"/>
                  </a:lnTo>
                  <a:lnTo>
                    <a:pt x="21600" y="21600"/>
                  </a:lnTo>
                  <a:lnTo>
                    <a:pt x="15720" y="21600"/>
                  </a:lnTo>
                  <a:lnTo>
                    <a:pt x="14520" y="17038"/>
                  </a:lnTo>
                  <a:lnTo>
                    <a:pt x="7080" y="17038"/>
                  </a:lnTo>
                  <a:lnTo>
                    <a:pt x="5760" y="21600"/>
                  </a:lnTo>
                  <a:lnTo>
                    <a:pt x="0" y="21600"/>
                  </a:lnTo>
                  <a:lnTo>
                    <a:pt x="7320" y="0"/>
                  </a:lnTo>
                  <a:close/>
                  <a:moveTo>
                    <a:pt x="8040" y="13500"/>
                  </a:moveTo>
                  <a:lnTo>
                    <a:pt x="13560" y="13500"/>
                  </a:lnTo>
                  <a:lnTo>
                    <a:pt x="10800" y="3817"/>
                  </a:lnTo>
                  <a:lnTo>
                    <a:pt x="8040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5" name="Freeform 15"/>
            <p:cNvSpPr/>
            <p:nvPr/>
          </p:nvSpPr>
          <p:spPr>
            <a:xfrm>
              <a:off x="2322823" y="3765"/>
              <a:ext cx="184473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14" y="0"/>
                  </a:moveTo>
                  <a:lnTo>
                    <a:pt x="6714" y="14827"/>
                  </a:lnTo>
                  <a:lnTo>
                    <a:pt x="7005" y="16292"/>
                  </a:lnTo>
                  <a:lnTo>
                    <a:pt x="7151" y="16841"/>
                  </a:lnTo>
                  <a:lnTo>
                    <a:pt x="7589" y="17390"/>
                  </a:lnTo>
                  <a:lnTo>
                    <a:pt x="8027" y="17847"/>
                  </a:lnTo>
                  <a:lnTo>
                    <a:pt x="8757" y="18214"/>
                  </a:lnTo>
                  <a:lnTo>
                    <a:pt x="9778" y="18488"/>
                  </a:lnTo>
                  <a:lnTo>
                    <a:pt x="11968" y="18488"/>
                  </a:lnTo>
                  <a:lnTo>
                    <a:pt x="12843" y="18214"/>
                  </a:lnTo>
                  <a:lnTo>
                    <a:pt x="13427" y="17847"/>
                  </a:lnTo>
                  <a:lnTo>
                    <a:pt x="14011" y="17390"/>
                  </a:lnTo>
                  <a:lnTo>
                    <a:pt x="14595" y="16292"/>
                  </a:lnTo>
                  <a:lnTo>
                    <a:pt x="14741" y="15559"/>
                  </a:lnTo>
                  <a:lnTo>
                    <a:pt x="14741" y="0"/>
                  </a:lnTo>
                  <a:lnTo>
                    <a:pt x="21600" y="0"/>
                  </a:lnTo>
                  <a:lnTo>
                    <a:pt x="21600" y="15742"/>
                  </a:lnTo>
                  <a:lnTo>
                    <a:pt x="21454" y="16658"/>
                  </a:lnTo>
                  <a:lnTo>
                    <a:pt x="21016" y="17390"/>
                  </a:lnTo>
                  <a:lnTo>
                    <a:pt x="20578" y="18214"/>
                  </a:lnTo>
                  <a:lnTo>
                    <a:pt x="20141" y="18854"/>
                  </a:lnTo>
                  <a:lnTo>
                    <a:pt x="19557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843" y="21600"/>
                  </a:lnTo>
                  <a:lnTo>
                    <a:pt x="8611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876" y="18305"/>
                  </a:lnTo>
                  <a:lnTo>
                    <a:pt x="292" y="16658"/>
                  </a:lnTo>
                  <a:lnTo>
                    <a:pt x="146" y="15834"/>
                  </a:lnTo>
                  <a:lnTo>
                    <a:pt x="0" y="14827"/>
                  </a:lnTo>
                  <a:lnTo>
                    <a:pt x="0" y="0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6" name="Freeform 16"/>
            <p:cNvSpPr/>
            <p:nvPr/>
          </p:nvSpPr>
          <p:spPr>
            <a:xfrm>
              <a:off x="2556235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7809" y="0"/>
                  </a:lnTo>
                  <a:lnTo>
                    <a:pt x="7809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7" name="Freeform 17"/>
            <p:cNvSpPr/>
            <p:nvPr/>
          </p:nvSpPr>
          <p:spPr>
            <a:xfrm>
              <a:off x="2695528" y="3765"/>
              <a:ext cx="18447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3631"/>
                  </a:lnTo>
                  <a:lnTo>
                    <a:pt x="14157" y="3631"/>
                  </a:lnTo>
                  <a:lnTo>
                    <a:pt x="14157" y="21600"/>
                  </a:lnTo>
                  <a:lnTo>
                    <a:pt x="7443" y="21600"/>
                  </a:lnTo>
                  <a:lnTo>
                    <a:pt x="7443" y="3631"/>
                  </a:lnTo>
                  <a:lnTo>
                    <a:pt x="0" y="3631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</p:grpSp>
      <p:sp>
        <p:nvSpPr>
          <p:cNvPr id="1089" name="Connecteur droit 38"/>
          <p:cNvSpPr/>
          <p:nvPr/>
        </p:nvSpPr>
        <p:spPr>
          <a:xfrm>
            <a:off x="10306631" y="12891010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spcBef>
                <a:spcPts val="0"/>
              </a:spcBef>
              <a:defRPr sz="32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sp>
        <p:nvSpPr>
          <p:cNvPr id="1090" name="Text Box 23"/>
          <p:cNvSpPr txBox="1"/>
          <p:nvPr/>
        </p:nvSpPr>
        <p:spPr>
          <a:xfrm>
            <a:off x="10497549" y="12950362"/>
            <a:ext cx="225126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2781301">
              <a:spcBef>
                <a:spcPts val="0"/>
              </a:spcBef>
              <a:defRPr sz="1600" cap="all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10/04/2018</a:t>
            </a:r>
          </a:p>
        </p:txBody>
      </p:sp>
      <p:sp>
        <p:nvSpPr>
          <p:cNvPr id="1091" name="Connecteur droit 123"/>
          <p:cNvSpPr/>
          <p:nvPr/>
        </p:nvSpPr>
        <p:spPr>
          <a:xfrm>
            <a:off x="18681130" y="12903712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spcBef>
                <a:spcPts val="0"/>
              </a:spcBef>
              <a:defRPr sz="32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sp>
        <p:nvSpPr>
          <p:cNvPr id="1092" name="Connecteur droit 101"/>
          <p:cNvSpPr/>
          <p:nvPr/>
        </p:nvSpPr>
        <p:spPr>
          <a:xfrm>
            <a:off x="12935645" y="12891010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spcBef>
                <a:spcPts val="0"/>
              </a:spcBef>
              <a:defRPr sz="32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grpSp>
        <p:nvGrpSpPr>
          <p:cNvPr id="1108" name="Groupe 26"/>
          <p:cNvGrpSpPr/>
          <p:nvPr/>
        </p:nvGrpSpPr>
        <p:grpSpPr>
          <a:xfrm>
            <a:off x="13144386" y="13191210"/>
            <a:ext cx="2002652" cy="152585"/>
            <a:chOff x="0" y="0"/>
            <a:chExt cx="2002650" cy="152583"/>
          </a:xfrm>
        </p:grpSpPr>
        <p:sp>
          <p:nvSpPr>
            <p:cNvPr id="1093" name="Freeform 213"/>
            <p:cNvSpPr/>
            <p:nvPr/>
          </p:nvSpPr>
          <p:spPr>
            <a:xfrm>
              <a:off x="0" y="-1"/>
              <a:ext cx="130333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0800" y="0"/>
                  </a:lnTo>
                  <a:lnTo>
                    <a:pt x="12371" y="58"/>
                  </a:lnTo>
                  <a:lnTo>
                    <a:pt x="13680" y="115"/>
                  </a:lnTo>
                  <a:lnTo>
                    <a:pt x="14858" y="288"/>
                  </a:lnTo>
                  <a:lnTo>
                    <a:pt x="15840" y="518"/>
                  </a:lnTo>
                  <a:lnTo>
                    <a:pt x="16625" y="922"/>
                  </a:lnTo>
                  <a:lnTo>
                    <a:pt x="17280" y="1382"/>
                  </a:lnTo>
                  <a:lnTo>
                    <a:pt x="17935" y="1901"/>
                  </a:lnTo>
                  <a:lnTo>
                    <a:pt x="18524" y="2592"/>
                  </a:lnTo>
                  <a:lnTo>
                    <a:pt x="18916" y="3341"/>
                  </a:lnTo>
                  <a:lnTo>
                    <a:pt x="19309" y="4205"/>
                  </a:lnTo>
                  <a:lnTo>
                    <a:pt x="19505" y="5011"/>
                  </a:lnTo>
                  <a:lnTo>
                    <a:pt x="19505" y="6451"/>
                  </a:lnTo>
                  <a:lnTo>
                    <a:pt x="19440" y="6970"/>
                  </a:lnTo>
                  <a:lnTo>
                    <a:pt x="19309" y="7488"/>
                  </a:lnTo>
                  <a:lnTo>
                    <a:pt x="19113" y="7949"/>
                  </a:lnTo>
                  <a:lnTo>
                    <a:pt x="18851" y="8467"/>
                  </a:lnTo>
                  <a:lnTo>
                    <a:pt x="18589" y="8870"/>
                  </a:lnTo>
                  <a:lnTo>
                    <a:pt x="18262" y="9331"/>
                  </a:lnTo>
                  <a:lnTo>
                    <a:pt x="17869" y="9734"/>
                  </a:lnTo>
                  <a:lnTo>
                    <a:pt x="17411" y="10080"/>
                  </a:lnTo>
                  <a:lnTo>
                    <a:pt x="16887" y="10483"/>
                  </a:lnTo>
                  <a:lnTo>
                    <a:pt x="16298" y="10771"/>
                  </a:lnTo>
                  <a:lnTo>
                    <a:pt x="15709" y="11002"/>
                  </a:lnTo>
                  <a:lnTo>
                    <a:pt x="15055" y="11290"/>
                  </a:lnTo>
                  <a:lnTo>
                    <a:pt x="14335" y="11462"/>
                  </a:lnTo>
                  <a:lnTo>
                    <a:pt x="13549" y="11578"/>
                  </a:lnTo>
                  <a:lnTo>
                    <a:pt x="12698" y="11693"/>
                  </a:lnTo>
                  <a:lnTo>
                    <a:pt x="14269" y="12557"/>
                  </a:lnTo>
                  <a:lnTo>
                    <a:pt x="14596" y="12787"/>
                  </a:lnTo>
                  <a:lnTo>
                    <a:pt x="15316" y="13421"/>
                  </a:lnTo>
                  <a:lnTo>
                    <a:pt x="15971" y="14112"/>
                  </a:lnTo>
                  <a:lnTo>
                    <a:pt x="16691" y="14861"/>
                  </a:lnTo>
                  <a:lnTo>
                    <a:pt x="17280" y="15667"/>
                  </a:lnTo>
                  <a:lnTo>
                    <a:pt x="21600" y="21600"/>
                  </a:lnTo>
                  <a:lnTo>
                    <a:pt x="17476" y="21600"/>
                  </a:lnTo>
                  <a:lnTo>
                    <a:pt x="14269" y="17050"/>
                  </a:lnTo>
                  <a:lnTo>
                    <a:pt x="12960" y="15379"/>
                  </a:lnTo>
                  <a:lnTo>
                    <a:pt x="11913" y="14112"/>
                  </a:lnTo>
                  <a:lnTo>
                    <a:pt x="11062" y="13248"/>
                  </a:lnTo>
                  <a:lnTo>
                    <a:pt x="10604" y="12902"/>
                  </a:lnTo>
                  <a:lnTo>
                    <a:pt x="10276" y="12672"/>
                  </a:lnTo>
                  <a:lnTo>
                    <a:pt x="9556" y="12269"/>
                  </a:lnTo>
                  <a:lnTo>
                    <a:pt x="8771" y="12096"/>
                  </a:lnTo>
                  <a:lnTo>
                    <a:pt x="8051" y="11981"/>
                  </a:lnTo>
                  <a:lnTo>
                    <a:pt x="3207" y="11981"/>
                  </a:lnTo>
                  <a:lnTo>
                    <a:pt x="3207" y="21600"/>
                  </a:lnTo>
                  <a:lnTo>
                    <a:pt x="0" y="21600"/>
                  </a:lnTo>
                  <a:close/>
                  <a:moveTo>
                    <a:pt x="3207" y="9504"/>
                  </a:moveTo>
                  <a:lnTo>
                    <a:pt x="10211" y="9504"/>
                  </a:lnTo>
                  <a:lnTo>
                    <a:pt x="11258" y="9446"/>
                  </a:lnTo>
                  <a:lnTo>
                    <a:pt x="12175" y="9389"/>
                  </a:lnTo>
                  <a:lnTo>
                    <a:pt x="12960" y="9274"/>
                  </a:lnTo>
                  <a:lnTo>
                    <a:pt x="13680" y="9101"/>
                  </a:lnTo>
                  <a:lnTo>
                    <a:pt x="14269" y="8813"/>
                  </a:lnTo>
                  <a:lnTo>
                    <a:pt x="14727" y="8582"/>
                  </a:lnTo>
                  <a:lnTo>
                    <a:pt x="15185" y="8179"/>
                  </a:lnTo>
                  <a:lnTo>
                    <a:pt x="15513" y="7834"/>
                  </a:lnTo>
                  <a:lnTo>
                    <a:pt x="15840" y="7315"/>
                  </a:lnTo>
                  <a:lnTo>
                    <a:pt x="16036" y="6912"/>
                  </a:lnTo>
                  <a:lnTo>
                    <a:pt x="16167" y="6394"/>
                  </a:lnTo>
                  <a:lnTo>
                    <a:pt x="16233" y="5875"/>
                  </a:lnTo>
                  <a:lnTo>
                    <a:pt x="16102" y="5126"/>
                  </a:lnTo>
                  <a:lnTo>
                    <a:pt x="16036" y="4838"/>
                  </a:lnTo>
                  <a:lnTo>
                    <a:pt x="15905" y="4493"/>
                  </a:lnTo>
                  <a:lnTo>
                    <a:pt x="15709" y="4205"/>
                  </a:lnTo>
                  <a:lnTo>
                    <a:pt x="15513" y="3859"/>
                  </a:lnTo>
                  <a:lnTo>
                    <a:pt x="14989" y="3341"/>
                  </a:lnTo>
                  <a:lnTo>
                    <a:pt x="14596" y="3110"/>
                  </a:lnTo>
                  <a:lnTo>
                    <a:pt x="14269" y="2938"/>
                  </a:lnTo>
                  <a:lnTo>
                    <a:pt x="13811" y="2765"/>
                  </a:lnTo>
                  <a:lnTo>
                    <a:pt x="13287" y="2592"/>
                  </a:lnTo>
                  <a:lnTo>
                    <a:pt x="12829" y="2477"/>
                  </a:lnTo>
                  <a:lnTo>
                    <a:pt x="12240" y="2419"/>
                  </a:lnTo>
                  <a:lnTo>
                    <a:pt x="10996" y="2362"/>
                  </a:lnTo>
                  <a:lnTo>
                    <a:pt x="3207" y="2362"/>
                  </a:lnTo>
                  <a:lnTo>
                    <a:pt x="3207" y="95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94" name="Freeform 214"/>
            <p:cNvSpPr/>
            <p:nvPr/>
          </p:nvSpPr>
          <p:spPr>
            <a:xfrm>
              <a:off x="149403" y="-1"/>
              <a:ext cx="111260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0978" y="0"/>
                  </a:lnTo>
                  <a:lnTo>
                    <a:pt x="20978" y="2534"/>
                  </a:lnTo>
                  <a:lnTo>
                    <a:pt x="3807" y="2534"/>
                  </a:lnTo>
                  <a:lnTo>
                    <a:pt x="3807" y="9158"/>
                  </a:lnTo>
                  <a:lnTo>
                    <a:pt x="19968" y="9158"/>
                  </a:lnTo>
                  <a:lnTo>
                    <a:pt x="19968" y="11635"/>
                  </a:lnTo>
                  <a:lnTo>
                    <a:pt x="3807" y="11635"/>
                  </a:lnTo>
                  <a:lnTo>
                    <a:pt x="3807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95" name="Freeform 215"/>
            <p:cNvSpPr/>
            <p:nvPr/>
          </p:nvSpPr>
          <p:spPr>
            <a:xfrm>
              <a:off x="28609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3673" y="0"/>
                  </a:lnTo>
                  <a:lnTo>
                    <a:pt x="18147" y="16934"/>
                  </a:lnTo>
                  <a:lnTo>
                    <a:pt x="181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53" y="21600"/>
                  </a:lnTo>
                  <a:lnTo>
                    <a:pt x="3380" y="4608"/>
                  </a:lnTo>
                  <a:lnTo>
                    <a:pt x="338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96" name="Freeform 216"/>
            <p:cNvSpPr/>
            <p:nvPr/>
          </p:nvSpPr>
          <p:spPr>
            <a:xfrm>
              <a:off x="422780" y="-1"/>
              <a:ext cx="136691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8862" y="0"/>
                  </a:lnTo>
                  <a:lnTo>
                    <a:pt x="12123" y="0"/>
                  </a:lnTo>
                  <a:lnTo>
                    <a:pt x="21600" y="21600"/>
                  </a:lnTo>
                  <a:lnTo>
                    <a:pt x="18092" y="21600"/>
                  </a:lnTo>
                  <a:lnTo>
                    <a:pt x="15446" y="15034"/>
                  </a:lnTo>
                  <a:lnTo>
                    <a:pt x="5785" y="15034"/>
                  </a:lnTo>
                  <a:lnTo>
                    <a:pt x="3262" y="21600"/>
                  </a:lnTo>
                  <a:lnTo>
                    <a:pt x="0" y="21600"/>
                  </a:lnTo>
                  <a:close/>
                  <a:moveTo>
                    <a:pt x="6646" y="12672"/>
                  </a:moveTo>
                  <a:lnTo>
                    <a:pt x="14462" y="12672"/>
                  </a:lnTo>
                  <a:lnTo>
                    <a:pt x="12062" y="6682"/>
                  </a:lnTo>
                  <a:lnTo>
                    <a:pt x="11138" y="4262"/>
                  </a:lnTo>
                  <a:lnTo>
                    <a:pt x="10462" y="2246"/>
                  </a:lnTo>
                  <a:lnTo>
                    <a:pt x="10215" y="3283"/>
                  </a:lnTo>
                  <a:lnTo>
                    <a:pt x="9908" y="4320"/>
                  </a:lnTo>
                  <a:lnTo>
                    <a:pt x="9600" y="5299"/>
                  </a:lnTo>
                  <a:lnTo>
                    <a:pt x="9169" y="6394"/>
                  </a:lnTo>
                  <a:lnTo>
                    <a:pt x="6646" y="126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97" name="Freeform 217"/>
            <p:cNvSpPr/>
            <p:nvPr/>
          </p:nvSpPr>
          <p:spPr>
            <a:xfrm>
              <a:off x="572185" y="0"/>
              <a:ext cx="114439" cy="15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0"/>
                  </a:moveTo>
                  <a:lnTo>
                    <a:pt x="21600" y="0"/>
                  </a:lnTo>
                  <a:lnTo>
                    <a:pt x="21600" y="12221"/>
                  </a:lnTo>
                  <a:lnTo>
                    <a:pt x="21527" y="13813"/>
                  </a:lnTo>
                  <a:lnTo>
                    <a:pt x="21380" y="15177"/>
                  </a:lnTo>
                  <a:lnTo>
                    <a:pt x="21086" y="16314"/>
                  </a:lnTo>
                  <a:lnTo>
                    <a:pt x="20718" y="17394"/>
                  </a:lnTo>
                  <a:lnTo>
                    <a:pt x="20424" y="17848"/>
                  </a:lnTo>
                  <a:lnTo>
                    <a:pt x="20057" y="18246"/>
                  </a:lnTo>
                  <a:lnTo>
                    <a:pt x="19763" y="18701"/>
                  </a:lnTo>
                  <a:lnTo>
                    <a:pt x="19396" y="19042"/>
                  </a:lnTo>
                  <a:lnTo>
                    <a:pt x="18882" y="19440"/>
                  </a:lnTo>
                  <a:lnTo>
                    <a:pt x="18367" y="19781"/>
                  </a:lnTo>
                  <a:lnTo>
                    <a:pt x="17927" y="20122"/>
                  </a:lnTo>
                  <a:lnTo>
                    <a:pt x="17265" y="20406"/>
                  </a:lnTo>
                  <a:lnTo>
                    <a:pt x="16678" y="20747"/>
                  </a:lnTo>
                  <a:lnTo>
                    <a:pt x="16016" y="20975"/>
                  </a:lnTo>
                  <a:lnTo>
                    <a:pt x="15282" y="21145"/>
                  </a:lnTo>
                  <a:lnTo>
                    <a:pt x="14473" y="21373"/>
                  </a:lnTo>
                  <a:lnTo>
                    <a:pt x="13665" y="21486"/>
                  </a:lnTo>
                  <a:lnTo>
                    <a:pt x="12784" y="21543"/>
                  </a:lnTo>
                  <a:lnTo>
                    <a:pt x="11829" y="21600"/>
                  </a:lnTo>
                  <a:lnTo>
                    <a:pt x="10873" y="21600"/>
                  </a:lnTo>
                  <a:lnTo>
                    <a:pt x="9037" y="21543"/>
                  </a:lnTo>
                  <a:lnTo>
                    <a:pt x="7347" y="21373"/>
                  </a:lnTo>
                  <a:lnTo>
                    <a:pt x="6539" y="21202"/>
                  </a:lnTo>
                  <a:lnTo>
                    <a:pt x="5216" y="20861"/>
                  </a:lnTo>
                  <a:lnTo>
                    <a:pt x="4555" y="20634"/>
                  </a:lnTo>
                  <a:lnTo>
                    <a:pt x="3967" y="20293"/>
                  </a:lnTo>
                  <a:lnTo>
                    <a:pt x="3453" y="20065"/>
                  </a:lnTo>
                  <a:lnTo>
                    <a:pt x="2865" y="19667"/>
                  </a:lnTo>
                  <a:lnTo>
                    <a:pt x="2498" y="19326"/>
                  </a:lnTo>
                  <a:lnTo>
                    <a:pt x="1984" y="18928"/>
                  </a:lnTo>
                  <a:lnTo>
                    <a:pt x="1690" y="18531"/>
                  </a:lnTo>
                  <a:lnTo>
                    <a:pt x="1396" y="18076"/>
                  </a:lnTo>
                  <a:lnTo>
                    <a:pt x="1029" y="17621"/>
                  </a:lnTo>
                  <a:lnTo>
                    <a:pt x="808" y="17053"/>
                  </a:lnTo>
                  <a:lnTo>
                    <a:pt x="588" y="16541"/>
                  </a:lnTo>
                  <a:lnTo>
                    <a:pt x="220" y="15291"/>
                  </a:lnTo>
                  <a:lnTo>
                    <a:pt x="73" y="13869"/>
                  </a:lnTo>
                  <a:lnTo>
                    <a:pt x="0" y="12221"/>
                  </a:lnTo>
                  <a:lnTo>
                    <a:pt x="0" y="0"/>
                  </a:lnTo>
                  <a:lnTo>
                    <a:pt x="3600" y="0"/>
                  </a:lnTo>
                  <a:lnTo>
                    <a:pt x="3600" y="12221"/>
                  </a:lnTo>
                  <a:lnTo>
                    <a:pt x="3673" y="13528"/>
                  </a:lnTo>
                  <a:lnTo>
                    <a:pt x="3820" y="14665"/>
                  </a:lnTo>
                  <a:lnTo>
                    <a:pt x="3967" y="15575"/>
                  </a:lnTo>
                  <a:lnTo>
                    <a:pt x="4335" y="16314"/>
                  </a:lnTo>
                  <a:lnTo>
                    <a:pt x="4702" y="16939"/>
                  </a:lnTo>
                  <a:lnTo>
                    <a:pt x="5216" y="17507"/>
                  </a:lnTo>
                  <a:lnTo>
                    <a:pt x="5878" y="18019"/>
                  </a:lnTo>
                  <a:lnTo>
                    <a:pt x="6539" y="18360"/>
                  </a:lnTo>
                  <a:lnTo>
                    <a:pt x="7420" y="18701"/>
                  </a:lnTo>
                  <a:lnTo>
                    <a:pt x="8376" y="18928"/>
                  </a:lnTo>
                  <a:lnTo>
                    <a:pt x="9478" y="19042"/>
                  </a:lnTo>
                  <a:lnTo>
                    <a:pt x="11535" y="19042"/>
                  </a:lnTo>
                  <a:lnTo>
                    <a:pt x="12416" y="18985"/>
                  </a:lnTo>
                  <a:lnTo>
                    <a:pt x="13298" y="18872"/>
                  </a:lnTo>
                  <a:lnTo>
                    <a:pt x="14033" y="18758"/>
                  </a:lnTo>
                  <a:lnTo>
                    <a:pt x="14620" y="18587"/>
                  </a:lnTo>
                  <a:lnTo>
                    <a:pt x="15282" y="18303"/>
                  </a:lnTo>
                  <a:lnTo>
                    <a:pt x="15869" y="18019"/>
                  </a:lnTo>
                  <a:lnTo>
                    <a:pt x="16237" y="17678"/>
                  </a:lnTo>
                  <a:lnTo>
                    <a:pt x="16678" y="17280"/>
                  </a:lnTo>
                  <a:lnTo>
                    <a:pt x="17045" y="16825"/>
                  </a:lnTo>
                  <a:lnTo>
                    <a:pt x="17265" y="16257"/>
                  </a:lnTo>
                  <a:lnTo>
                    <a:pt x="17486" y="15575"/>
                  </a:lnTo>
                  <a:lnTo>
                    <a:pt x="17780" y="14893"/>
                  </a:lnTo>
                  <a:lnTo>
                    <a:pt x="17853" y="14097"/>
                  </a:lnTo>
                  <a:lnTo>
                    <a:pt x="17927" y="13244"/>
                  </a:lnTo>
                  <a:lnTo>
                    <a:pt x="18000" y="12221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98" name="Freeform 218"/>
            <p:cNvSpPr/>
            <p:nvPr/>
          </p:nvSpPr>
          <p:spPr>
            <a:xfrm>
              <a:off x="721589" y="-1"/>
              <a:ext cx="92187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4615" y="0"/>
                  </a:lnTo>
                  <a:lnTo>
                    <a:pt x="4615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99" name="Freeform 219"/>
            <p:cNvSpPr/>
            <p:nvPr/>
          </p:nvSpPr>
          <p:spPr>
            <a:xfrm>
              <a:off x="804238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76" y="21600"/>
                  </a:moveTo>
                  <a:lnTo>
                    <a:pt x="8976" y="2534"/>
                  </a:lnTo>
                  <a:lnTo>
                    <a:pt x="0" y="253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534"/>
                  </a:lnTo>
                  <a:lnTo>
                    <a:pt x="12624" y="2534"/>
                  </a:lnTo>
                  <a:lnTo>
                    <a:pt x="12624" y="21600"/>
                  </a:lnTo>
                  <a:lnTo>
                    <a:pt x="8976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0" name="Rectangle 220"/>
            <p:cNvSpPr/>
            <p:nvPr/>
          </p:nvSpPr>
          <p:spPr>
            <a:xfrm>
              <a:off x="997106" y="-1"/>
              <a:ext cx="33868" cy="14940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1" name="Freeform 221"/>
            <p:cNvSpPr/>
            <p:nvPr/>
          </p:nvSpPr>
          <p:spPr>
            <a:xfrm>
              <a:off x="105854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3734" y="0"/>
                  </a:lnTo>
                  <a:lnTo>
                    <a:pt x="18085" y="16934"/>
                  </a:lnTo>
                  <a:lnTo>
                    <a:pt x="1808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66" y="21600"/>
                  </a:lnTo>
                  <a:lnTo>
                    <a:pt x="3515" y="4608"/>
                  </a:lnTo>
                  <a:lnTo>
                    <a:pt x="351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2" name="Freeform 222"/>
            <p:cNvSpPr/>
            <p:nvPr/>
          </p:nvSpPr>
          <p:spPr>
            <a:xfrm>
              <a:off x="119523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8" y="21600"/>
                  </a:moveTo>
                  <a:lnTo>
                    <a:pt x="9018" y="2534"/>
                  </a:lnTo>
                  <a:lnTo>
                    <a:pt x="0" y="253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534"/>
                  </a:lnTo>
                  <a:lnTo>
                    <a:pt x="12582" y="2534"/>
                  </a:lnTo>
                  <a:lnTo>
                    <a:pt x="12582" y="21600"/>
                  </a:lnTo>
                  <a:lnTo>
                    <a:pt x="901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3" name="Freeform 223"/>
            <p:cNvSpPr/>
            <p:nvPr/>
          </p:nvSpPr>
          <p:spPr>
            <a:xfrm>
              <a:off x="1335100" y="-1"/>
              <a:ext cx="111260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0906" y="0"/>
                  </a:lnTo>
                  <a:lnTo>
                    <a:pt x="20906" y="2534"/>
                  </a:lnTo>
                  <a:lnTo>
                    <a:pt x="3857" y="2534"/>
                  </a:lnTo>
                  <a:lnTo>
                    <a:pt x="3857" y="9158"/>
                  </a:lnTo>
                  <a:lnTo>
                    <a:pt x="19826" y="9158"/>
                  </a:lnTo>
                  <a:lnTo>
                    <a:pt x="19826" y="11635"/>
                  </a:lnTo>
                  <a:lnTo>
                    <a:pt x="3857" y="11635"/>
                  </a:lnTo>
                  <a:lnTo>
                    <a:pt x="3857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4" name="Freeform 224"/>
            <p:cNvSpPr/>
            <p:nvPr/>
          </p:nvSpPr>
          <p:spPr>
            <a:xfrm>
              <a:off x="1468610" y="-1"/>
              <a:ext cx="130333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0865" y="0"/>
                  </a:lnTo>
                  <a:lnTo>
                    <a:pt x="12371" y="58"/>
                  </a:lnTo>
                  <a:lnTo>
                    <a:pt x="13745" y="115"/>
                  </a:lnTo>
                  <a:lnTo>
                    <a:pt x="14858" y="288"/>
                  </a:lnTo>
                  <a:lnTo>
                    <a:pt x="15840" y="518"/>
                  </a:lnTo>
                  <a:lnTo>
                    <a:pt x="16625" y="922"/>
                  </a:lnTo>
                  <a:lnTo>
                    <a:pt x="17345" y="1382"/>
                  </a:lnTo>
                  <a:lnTo>
                    <a:pt x="18000" y="1901"/>
                  </a:lnTo>
                  <a:lnTo>
                    <a:pt x="18589" y="2592"/>
                  </a:lnTo>
                  <a:lnTo>
                    <a:pt x="18982" y="3341"/>
                  </a:lnTo>
                  <a:lnTo>
                    <a:pt x="19375" y="4205"/>
                  </a:lnTo>
                  <a:lnTo>
                    <a:pt x="19505" y="5011"/>
                  </a:lnTo>
                  <a:lnTo>
                    <a:pt x="19571" y="5875"/>
                  </a:lnTo>
                  <a:lnTo>
                    <a:pt x="19571" y="6451"/>
                  </a:lnTo>
                  <a:lnTo>
                    <a:pt x="19505" y="6970"/>
                  </a:lnTo>
                  <a:lnTo>
                    <a:pt x="19375" y="7488"/>
                  </a:lnTo>
                  <a:lnTo>
                    <a:pt x="19178" y="7949"/>
                  </a:lnTo>
                  <a:lnTo>
                    <a:pt x="18916" y="8467"/>
                  </a:lnTo>
                  <a:lnTo>
                    <a:pt x="18655" y="8870"/>
                  </a:lnTo>
                  <a:lnTo>
                    <a:pt x="18262" y="9331"/>
                  </a:lnTo>
                  <a:lnTo>
                    <a:pt x="17869" y="9734"/>
                  </a:lnTo>
                  <a:lnTo>
                    <a:pt x="17411" y="10080"/>
                  </a:lnTo>
                  <a:lnTo>
                    <a:pt x="16953" y="10483"/>
                  </a:lnTo>
                  <a:lnTo>
                    <a:pt x="16364" y="10771"/>
                  </a:lnTo>
                  <a:lnTo>
                    <a:pt x="15709" y="11002"/>
                  </a:lnTo>
                  <a:lnTo>
                    <a:pt x="15055" y="11290"/>
                  </a:lnTo>
                  <a:lnTo>
                    <a:pt x="14269" y="11462"/>
                  </a:lnTo>
                  <a:lnTo>
                    <a:pt x="13484" y="11578"/>
                  </a:lnTo>
                  <a:lnTo>
                    <a:pt x="12633" y="11693"/>
                  </a:lnTo>
                  <a:lnTo>
                    <a:pt x="13811" y="12269"/>
                  </a:lnTo>
                  <a:lnTo>
                    <a:pt x="14269" y="12557"/>
                  </a:lnTo>
                  <a:lnTo>
                    <a:pt x="14662" y="12787"/>
                  </a:lnTo>
                  <a:lnTo>
                    <a:pt x="15382" y="13421"/>
                  </a:lnTo>
                  <a:lnTo>
                    <a:pt x="16036" y="14112"/>
                  </a:lnTo>
                  <a:lnTo>
                    <a:pt x="16625" y="14861"/>
                  </a:lnTo>
                  <a:lnTo>
                    <a:pt x="17280" y="15667"/>
                  </a:lnTo>
                  <a:lnTo>
                    <a:pt x="21600" y="21600"/>
                  </a:lnTo>
                  <a:lnTo>
                    <a:pt x="17476" y="21600"/>
                  </a:lnTo>
                  <a:lnTo>
                    <a:pt x="14269" y="17050"/>
                  </a:lnTo>
                  <a:lnTo>
                    <a:pt x="12960" y="15379"/>
                  </a:lnTo>
                  <a:lnTo>
                    <a:pt x="11978" y="14112"/>
                  </a:lnTo>
                  <a:lnTo>
                    <a:pt x="11062" y="13248"/>
                  </a:lnTo>
                  <a:lnTo>
                    <a:pt x="10669" y="12902"/>
                  </a:lnTo>
                  <a:lnTo>
                    <a:pt x="10276" y="12672"/>
                  </a:lnTo>
                  <a:lnTo>
                    <a:pt x="9556" y="12269"/>
                  </a:lnTo>
                  <a:lnTo>
                    <a:pt x="8836" y="12096"/>
                  </a:lnTo>
                  <a:lnTo>
                    <a:pt x="8116" y="11981"/>
                  </a:lnTo>
                  <a:lnTo>
                    <a:pt x="3273" y="11981"/>
                  </a:lnTo>
                  <a:lnTo>
                    <a:pt x="3273" y="21600"/>
                  </a:lnTo>
                  <a:lnTo>
                    <a:pt x="0" y="21600"/>
                  </a:lnTo>
                  <a:close/>
                  <a:moveTo>
                    <a:pt x="3273" y="9504"/>
                  </a:moveTo>
                  <a:lnTo>
                    <a:pt x="10211" y="9504"/>
                  </a:lnTo>
                  <a:lnTo>
                    <a:pt x="11258" y="9446"/>
                  </a:lnTo>
                  <a:lnTo>
                    <a:pt x="12175" y="9389"/>
                  </a:lnTo>
                  <a:lnTo>
                    <a:pt x="13025" y="9274"/>
                  </a:lnTo>
                  <a:lnTo>
                    <a:pt x="13680" y="9101"/>
                  </a:lnTo>
                  <a:lnTo>
                    <a:pt x="14269" y="8813"/>
                  </a:lnTo>
                  <a:lnTo>
                    <a:pt x="14793" y="8582"/>
                  </a:lnTo>
                  <a:lnTo>
                    <a:pt x="15251" y="8179"/>
                  </a:lnTo>
                  <a:lnTo>
                    <a:pt x="15578" y="7834"/>
                  </a:lnTo>
                  <a:lnTo>
                    <a:pt x="15840" y="7315"/>
                  </a:lnTo>
                  <a:lnTo>
                    <a:pt x="16102" y="6912"/>
                  </a:lnTo>
                  <a:lnTo>
                    <a:pt x="16233" y="6394"/>
                  </a:lnTo>
                  <a:lnTo>
                    <a:pt x="16233" y="5875"/>
                  </a:lnTo>
                  <a:lnTo>
                    <a:pt x="16167" y="5126"/>
                  </a:lnTo>
                  <a:lnTo>
                    <a:pt x="16102" y="4838"/>
                  </a:lnTo>
                  <a:lnTo>
                    <a:pt x="15971" y="4493"/>
                  </a:lnTo>
                  <a:lnTo>
                    <a:pt x="15709" y="4205"/>
                  </a:lnTo>
                  <a:lnTo>
                    <a:pt x="15513" y="3859"/>
                  </a:lnTo>
                  <a:lnTo>
                    <a:pt x="14989" y="3341"/>
                  </a:lnTo>
                  <a:lnTo>
                    <a:pt x="14662" y="3110"/>
                  </a:lnTo>
                  <a:lnTo>
                    <a:pt x="14204" y="2938"/>
                  </a:lnTo>
                  <a:lnTo>
                    <a:pt x="13811" y="2765"/>
                  </a:lnTo>
                  <a:lnTo>
                    <a:pt x="13353" y="2592"/>
                  </a:lnTo>
                  <a:lnTo>
                    <a:pt x="12829" y="2477"/>
                  </a:lnTo>
                  <a:lnTo>
                    <a:pt x="12240" y="2419"/>
                  </a:lnTo>
                  <a:lnTo>
                    <a:pt x="10996" y="2362"/>
                  </a:lnTo>
                  <a:lnTo>
                    <a:pt x="3273" y="2362"/>
                  </a:lnTo>
                  <a:lnTo>
                    <a:pt x="3273" y="95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5" name="Freeform 225"/>
            <p:cNvSpPr/>
            <p:nvPr/>
          </p:nvSpPr>
          <p:spPr>
            <a:xfrm>
              <a:off x="1618013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3795" y="0"/>
                  </a:lnTo>
                  <a:lnTo>
                    <a:pt x="18097" y="16934"/>
                  </a:lnTo>
                  <a:lnTo>
                    <a:pt x="1809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05" y="21600"/>
                  </a:lnTo>
                  <a:lnTo>
                    <a:pt x="3503" y="4608"/>
                  </a:lnTo>
                  <a:lnTo>
                    <a:pt x="350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6" name="Freeform 226"/>
            <p:cNvSpPr/>
            <p:nvPr/>
          </p:nvSpPr>
          <p:spPr>
            <a:xfrm>
              <a:off x="1754703" y="-1"/>
              <a:ext cx="139869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8887" y="0"/>
                  </a:lnTo>
                  <a:lnTo>
                    <a:pt x="12158" y="0"/>
                  </a:lnTo>
                  <a:lnTo>
                    <a:pt x="21600" y="21600"/>
                  </a:lnTo>
                  <a:lnTo>
                    <a:pt x="18082" y="21600"/>
                  </a:lnTo>
                  <a:lnTo>
                    <a:pt x="15429" y="15034"/>
                  </a:lnTo>
                  <a:lnTo>
                    <a:pt x="5801" y="15034"/>
                  </a:lnTo>
                  <a:lnTo>
                    <a:pt x="3271" y="21600"/>
                  </a:lnTo>
                  <a:lnTo>
                    <a:pt x="0" y="21600"/>
                  </a:lnTo>
                  <a:close/>
                  <a:moveTo>
                    <a:pt x="6665" y="12672"/>
                  </a:moveTo>
                  <a:lnTo>
                    <a:pt x="14441" y="12672"/>
                  </a:lnTo>
                  <a:lnTo>
                    <a:pt x="12034" y="6682"/>
                  </a:lnTo>
                  <a:lnTo>
                    <a:pt x="11109" y="4262"/>
                  </a:lnTo>
                  <a:lnTo>
                    <a:pt x="10430" y="2246"/>
                  </a:lnTo>
                  <a:lnTo>
                    <a:pt x="10183" y="3283"/>
                  </a:lnTo>
                  <a:lnTo>
                    <a:pt x="9874" y="4320"/>
                  </a:lnTo>
                  <a:lnTo>
                    <a:pt x="9566" y="5299"/>
                  </a:lnTo>
                  <a:lnTo>
                    <a:pt x="9195" y="6394"/>
                  </a:lnTo>
                  <a:lnTo>
                    <a:pt x="6665" y="126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7" name="Freeform 227"/>
            <p:cNvSpPr/>
            <p:nvPr/>
          </p:nvSpPr>
          <p:spPr>
            <a:xfrm>
              <a:off x="1910464" y="-1"/>
              <a:ext cx="92187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4523" y="0"/>
                  </a:lnTo>
                  <a:lnTo>
                    <a:pt x="4523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</p:grpSp>
      <p:pic>
        <p:nvPicPr>
          <p:cNvPr id="1109" name="Image 53" descr="Imag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79" y="12891008"/>
            <a:ext cx="2601577" cy="44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0" name="Image 11" descr="Image 11"/>
          <p:cNvPicPr>
            <a:picLocks noChangeAspect="1"/>
          </p:cNvPicPr>
          <p:nvPr/>
        </p:nvPicPr>
        <p:blipFill>
          <a:blip r:embed="rId3"/>
          <a:srcRect b="53560"/>
          <a:stretch>
            <a:fillRect/>
          </a:stretch>
        </p:blipFill>
        <p:spPr>
          <a:xfrm>
            <a:off x="4254410" y="12771434"/>
            <a:ext cx="1250766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1111" name="ZoneTexte 17"/>
          <p:cNvSpPr txBox="1"/>
          <p:nvPr/>
        </p:nvSpPr>
        <p:spPr>
          <a:xfrm>
            <a:off x="5577162" y="12934450"/>
            <a:ext cx="483100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defTabSz="2438400">
              <a:spcBef>
                <a:spcPts val="0"/>
              </a:spcBef>
              <a:defRPr sz="1800">
                <a:solidFill>
                  <a:srgbClr val="003B5A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ÉCOLE DE </a:t>
            </a:r>
            <a:r>
              <a:rPr>
                <a:solidFill>
                  <a:srgbClr val="8878B2"/>
                </a:solidFill>
              </a:rPr>
              <a:t>LA FINANCE</a:t>
            </a:r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Green">
    <p:bg>
      <p:bgPr>
        <a:solidFill>
          <a:srgbClr val="58B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54762" y="3546477"/>
            <a:ext cx="21886335" cy="4251323"/>
          </a:xfrm>
          <a:prstGeom prst="rect">
            <a:avLst/>
          </a:prstGeom>
        </p:spPr>
        <p:txBody>
          <a:bodyPr>
            <a:normAutofit/>
          </a:bodyPr>
          <a:lstStyle>
            <a:lvl1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248834" y="8013698"/>
            <a:ext cx="21886335" cy="114855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828970">
              <a:lnSpc>
                <a:spcPct val="90000"/>
              </a:lnSpc>
              <a:spcBef>
                <a:spcPts val="1500"/>
              </a:spcBef>
              <a:defRPr sz="6400" spc="-266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</p:txBody>
      </p:sp>
      <p:sp>
        <p:nvSpPr>
          <p:cNvPr id="1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RE/TITREBLANC">
    <p:bg>
      <p:bgPr>
        <a:gradFill flip="none" rotWithShape="1">
          <a:gsLst>
            <a:gs pos="58000">
              <a:srgbClr val="FFFFFF"/>
            </a:gs>
            <a:gs pos="89000">
              <a:srgbClr val="A6A6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Image 1" descr="Image 1"/>
          <p:cNvPicPr>
            <a:picLocks noChangeAspect="1"/>
          </p:cNvPicPr>
          <p:nvPr/>
        </p:nvPicPr>
        <p:blipFill>
          <a:blip r:embed="rId2"/>
          <a:srcRect l="24330"/>
          <a:stretch>
            <a:fillRect/>
          </a:stretch>
        </p:blipFill>
        <p:spPr>
          <a:xfrm>
            <a:off x="3743061" y="521295"/>
            <a:ext cx="17665963" cy="12469093"/>
          </a:xfrm>
          <a:prstGeom prst="rect">
            <a:avLst/>
          </a:prstGeom>
          <a:ln w="12700">
            <a:miter lim="400000"/>
          </a:ln>
          <a:effectLst>
            <a:outerShdw blurRad="774700" dist="3683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128" name="Title Text"/>
          <p:cNvSpPr txBox="1">
            <a:spLocks noGrp="1"/>
          </p:cNvSpPr>
          <p:nvPr>
            <p:ph type="title"/>
          </p:nvPr>
        </p:nvSpPr>
        <p:spPr>
          <a:xfrm>
            <a:off x="3935085" y="971599"/>
            <a:ext cx="17193407" cy="113590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22800" spc="-1352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pic>
        <p:nvPicPr>
          <p:cNvPr id="1129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5" y="11227710"/>
            <a:ext cx="1805028" cy="2543059"/>
          </a:xfrm>
          <a:prstGeom prst="rect">
            <a:avLst/>
          </a:prstGeom>
          <a:ln w="12700">
            <a:miter lim="400000"/>
          </a:ln>
        </p:spPr>
      </p:pic>
      <p:sp>
        <p:nvSpPr>
          <p:cNvPr id="1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Image 10" descr="Image 10"/>
          <p:cNvPicPr>
            <a:picLocks noChangeAspect="1"/>
          </p:cNvPicPr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53639" y="638781"/>
            <a:ext cx="20117476" cy="16505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9" name="Espace réservé du texte 26"/>
          <p:cNvSpPr>
            <a:spLocks noGrp="1"/>
          </p:cNvSpPr>
          <p:nvPr>
            <p:ph type="body" sz="quarter" idx="21"/>
          </p:nvPr>
        </p:nvSpPr>
        <p:spPr>
          <a:xfrm>
            <a:off x="2853631" y="2584090"/>
            <a:ext cx="20037538" cy="18288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800"/>
              </a:spcBef>
              <a:defRPr sz="3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140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8" y="12108946"/>
            <a:ext cx="1175735" cy="108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Title Text"/>
          <p:cNvSpPr txBox="1">
            <a:spLocks noGrp="1"/>
          </p:cNvSpPr>
          <p:nvPr>
            <p:ph type="title"/>
          </p:nvPr>
        </p:nvSpPr>
        <p:spPr>
          <a:xfrm>
            <a:off x="761999" y="2158999"/>
            <a:ext cx="22860001" cy="1016001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 algn="l" defTabSz="825500">
              <a:lnSpc>
                <a:spcPct val="80000"/>
              </a:lnSpc>
              <a:defRPr sz="8400" cap="all" spc="168" baseline="-5952">
                <a:solidFill>
                  <a:schemeClr val="accent1"/>
                </a:solidFill>
                <a:effectLst>
                  <a:outerShdw blurRad="152400" dist="304800" dir="18900000" rotWithShape="0">
                    <a:srgbClr val="FF968D"/>
                  </a:outerShdw>
                </a:effectLst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33806" y="609599"/>
            <a:ext cx="579042" cy="64770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 11" descr="Image 11"/>
          <p:cNvPicPr>
            <a:picLocks noChangeAspect="1"/>
          </p:cNvPicPr>
          <p:nvPr/>
        </p:nvPicPr>
        <p:blipFill>
          <a:blip r:embed="rId2"/>
          <a:srcRect b="53561"/>
          <a:stretch>
            <a:fillRect/>
          </a:stretch>
        </p:blipFill>
        <p:spPr>
          <a:xfrm>
            <a:off x="63410" y="12654922"/>
            <a:ext cx="1412589" cy="1017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logo rond.png" descr="logo ro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073" y="12294915"/>
            <a:ext cx="1412727" cy="143378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bg>
      <p:bgPr>
        <a:solidFill>
          <a:srgbClr val="1D6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Title Text"/>
          <p:cNvSpPr txBox="1">
            <a:spLocks noGrp="1"/>
          </p:cNvSpPr>
          <p:nvPr>
            <p:ph type="title"/>
          </p:nvPr>
        </p:nvSpPr>
        <p:spPr>
          <a:xfrm>
            <a:off x="268023" y="752199"/>
            <a:ext cx="23994150" cy="95094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1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93111" y="10605255"/>
            <a:ext cx="17068801" cy="280594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62" y="12753574"/>
            <a:ext cx="749923" cy="749923"/>
          </a:xfrm>
          <a:prstGeom prst="rect">
            <a:avLst/>
          </a:prstGeom>
          <a:ln w="12700">
            <a:miter lim="400000"/>
          </a:ln>
        </p:spPr>
      </p:pic>
      <p:sp>
        <p:nvSpPr>
          <p:cNvPr id="1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Title Text"/>
          <p:cNvSpPr txBox="1">
            <a:spLocks noGrp="1"/>
          </p:cNvSpPr>
          <p:nvPr>
            <p:ph type="title"/>
          </p:nvPr>
        </p:nvSpPr>
        <p:spPr>
          <a:xfrm>
            <a:off x="381001" y="-105593"/>
            <a:ext cx="23716327" cy="18452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0000"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pic>
        <p:nvPicPr>
          <p:cNvPr id="1194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2383560"/>
            <a:ext cx="905934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5" name="groupapa 2 petit.png" descr="groupapa 2 pet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0903" y="14311816"/>
            <a:ext cx="3772858" cy="2654356"/>
          </a:xfrm>
          <a:prstGeom prst="rect">
            <a:avLst/>
          </a:prstGeom>
          <a:ln w="12700">
            <a:miter lim="400000"/>
          </a:ln>
        </p:spPr>
      </p:pic>
      <p:sp>
        <p:nvSpPr>
          <p:cNvPr id="1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OMMAIRE2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Title Text"/>
          <p:cNvSpPr txBox="1">
            <a:spLocks noGrp="1"/>
          </p:cNvSpPr>
          <p:nvPr>
            <p:ph type="title"/>
          </p:nvPr>
        </p:nvSpPr>
        <p:spPr>
          <a:xfrm>
            <a:off x="15166976" y="13101316"/>
            <a:ext cx="9217025" cy="52129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>
                <a:solidFill>
                  <a:srgbClr val="37354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4" name="Body Level One…"/>
          <p:cNvSpPr txBox="1">
            <a:spLocks noGrp="1"/>
          </p:cNvSpPr>
          <p:nvPr>
            <p:ph type="body" idx="1"/>
          </p:nvPr>
        </p:nvSpPr>
        <p:spPr>
          <a:xfrm>
            <a:off x="2842834" y="231775"/>
            <a:ext cx="21314836" cy="12674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2000" b="1">
                <a:solidFill>
                  <a:srgbClr val="373545"/>
                </a:solidFill>
              </a:defRPr>
            </a:lvl1pPr>
            <a:lvl2pPr>
              <a:spcBef>
                <a:spcPts val="0"/>
              </a:spcBef>
              <a:defRPr sz="12000" b="1">
                <a:solidFill>
                  <a:srgbClr val="373545"/>
                </a:solidFill>
              </a:defRPr>
            </a:lvl2pPr>
            <a:lvl3pPr>
              <a:spcBef>
                <a:spcPts val="0"/>
              </a:spcBef>
              <a:defRPr sz="12000" b="1">
                <a:solidFill>
                  <a:srgbClr val="373545"/>
                </a:solidFill>
              </a:defRPr>
            </a:lvl3pPr>
            <a:lvl4pPr>
              <a:spcBef>
                <a:spcPts val="0"/>
              </a:spcBef>
              <a:defRPr sz="12000" b="1">
                <a:solidFill>
                  <a:srgbClr val="373545"/>
                </a:solidFill>
              </a:defRPr>
            </a:lvl4pPr>
            <a:lvl5pPr>
              <a:spcBef>
                <a:spcPts val="0"/>
              </a:spcBef>
              <a:defRPr sz="12000" b="1">
                <a:solidFill>
                  <a:srgbClr val="37354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05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2451294"/>
            <a:ext cx="905935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X logo SMALL.png" descr="X logo 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6" y="12079720"/>
            <a:ext cx="1056285" cy="1466438"/>
          </a:xfrm>
          <a:prstGeom prst="rect">
            <a:avLst/>
          </a:prstGeom>
          <a:ln w="12700">
            <a:miter lim="400000"/>
          </a:ln>
        </p:spPr>
      </p:pic>
      <p:sp>
        <p:nvSpPr>
          <p:cNvPr id="1214" name="Title Text"/>
          <p:cNvSpPr txBox="1">
            <a:spLocks noGrp="1"/>
          </p:cNvSpPr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</p:spPr>
        <p:txBody>
          <a:bodyPr/>
          <a:lstStyle>
            <a:lvl1pPr>
              <a:defRPr sz="9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093C7B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223" name="Image 8" descr="Image 8"/>
          <p:cNvPicPr>
            <a:picLocks noChangeAspect="1"/>
          </p:cNvPicPr>
          <p:nvPr/>
        </p:nvPicPr>
        <p:blipFill>
          <a:blip r:embed="rId2"/>
          <a:srcRect b="14650"/>
          <a:stretch>
            <a:fillRect/>
          </a:stretch>
        </p:blipFill>
        <p:spPr>
          <a:xfrm>
            <a:off x="30103" y="-30099"/>
            <a:ext cx="24384001" cy="137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4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5" y="10187368"/>
            <a:ext cx="2035412" cy="3077102"/>
          </a:xfrm>
          <a:prstGeom prst="rect">
            <a:avLst/>
          </a:prstGeom>
          <a:ln w="12700">
            <a:miter lim="400000"/>
          </a:ln>
        </p:spPr>
      </p:pic>
      <p:sp>
        <p:nvSpPr>
          <p:cNvPr id="1225" name="Body Level One…"/>
          <p:cNvSpPr txBox="1">
            <a:spLocks noGrp="1"/>
          </p:cNvSpPr>
          <p:nvPr>
            <p:ph type="body" idx="1"/>
          </p:nvPr>
        </p:nvSpPr>
        <p:spPr>
          <a:xfrm>
            <a:off x="4625426" y="2648674"/>
            <a:ext cx="19507551" cy="10002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6" name="Title Text"/>
          <p:cNvSpPr txBox="1">
            <a:spLocks noGrp="1"/>
          </p:cNvSpPr>
          <p:nvPr>
            <p:ph type="title"/>
          </p:nvPr>
        </p:nvSpPr>
        <p:spPr>
          <a:xfrm>
            <a:off x="829738" y="299202"/>
            <a:ext cx="23303239" cy="26511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3" name="Image 18" descr="Image 18"/>
          <p:cNvPicPr>
            <a:picLocks noChangeAspect="1"/>
          </p:cNvPicPr>
          <p:nvPr/>
        </p:nvPicPr>
        <p:blipFill>
          <a:blip r:embed="rId2">
            <a:alphaModFix amt="60000"/>
          </a:blip>
          <a:srcRect t="8989" b="12460"/>
          <a:stretch>
            <a:fillRect/>
          </a:stretch>
        </p:blipFill>
        <p:spPr>
          <a:xfrm>
            <a:off x="-2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44" name="Title Text"/>
          <p:cNvSpPr txBox="1">
            <a:spLocks noGrp="1"/>
          </p:cNvSpPr>
          <p:nvPr>
            <p:ph type="title"/>
          </p:nvPr>
        </p:nvSpPr>
        <p:spPr>
          <a:xfrm>
            <a:off x="5213134" y="12440061"/>
            <a:ext cx="13598636" cy="8932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245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57" y="12265648"/>
            <a:ext cx="1337497" cy="1293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6" name="Image 14" descr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1105" y="14174385"/>
            <a:ext cx="3543772" cy="121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2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Title Text"/>
          <p:cNvSpPr txBox="1">
            <a:spLocks noGrp="1"/>
          </p:cNvSpPr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 algn="r" defTabSz="1828800">
              <a:lnSpc>
                <a:spcPct val="90000"/>
              </a:lnSpc>
              <a:defRPr sz="1600"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Title Text</a:t>
            </a:r>
          </a:p>
        </p:txBody>
      </p:sp>
      <p:sp>
        <p:nvSpPr>
          <p:cNvPr id="12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093C7B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263" name="Image 8" descr="Image 8"/>
          <p:cNvPicPr>
            <a:picLocks noChangeAspect="1"/>
          </p:cNvPicPr>
          <p:nvPr/>
        </p:nvPicPr>
        <p:blipFill>
          <a:blip r:embed="rId2"/>
          <a:srcRect b="14650"/>
          <a:stretch>
            <a:fillRect/>
          </a:stretch>
        </p:blipFill>
        <p:spPr>
          <a:xfrm>
            <a:off x="30103" y="-30099"/>
            <a:ext cx="24384001" cy="137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4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5" y="10187368"/>
            <a:ext cx="2035412" cy="3077102"/>
          </a:xfrm>
          <a:prstGeom prst="rect">
            <a:avLst/>
          </a:prstGeom>
          <a:ln w="12700">
            <a:miter lim="400000"/>
          </a:ln>
        </p:spPr>
      </p:pic>
      <p:sp>
        <p:nvSpPr>
          <p:cNvPr id="1265" name="Body Level One…"/>
          <p:cNvSpPr txBox="1">
            <a:spLocks noGrp="1"/>
          </p:cNvSpPr>
          <p:nvPr>
            <p:ph type="body" idx="1"/>
          </p:nvPr>
        </p:nvSpPr>
        <p:spPr>
          <a:xfrm>
            <a:off x="4625426" y="2648674"/>
            <a:ext cx="19507551" cy="10002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700"/>
              </a:spcBef>
              <a:defRPr sz="7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6" name="Title Text"/>
          <p:cNvSpPr txBox="1">
            <a:spLocks noGrp="1"/>
          </p:cNvSpPr>
          <p:nvPr>
            <p:ph type="title"/>
          </p:nvPr>
        </p:nvSpPr>
        <p:spPr>
          <a:xfrm>
            <a:off x="829738" y="299202"/>
            <a:ext cx="23303239" cy="26511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2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RE/TITREBLANC">
    <p:bg>
      <p:bgPr>
        <a:gradFill flip="none" rotWithShape="1">
          <a:gsLst>
            <a:gs pos="58000">
              <a:srgbClr val="FFFFFF"/>
            </a:gs>
            <a:gs pos="89000">
              <a:srgbClr val="A6A6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4" name="Image 1" descr="Image 1"/>
          <p:cNvPicPr>
            <a:picLocks noChangeAspect="1"/>
          </p:cNvPicPr>
          <p:nvPr/>
        </p:nvPicPr>
        <p:blipFill>
          <a:blip r:embed="rId2"/>
          <a:srcRect l="24330"/>
          <a:stretch>
            <a:fillRect/>
          </a:stretch>
        </p:blipFill>
        <p:spPr>
          <a:xfrm>
            <a:off x="5855296" y="521295"/>
            <a:ext cx="13249472" cy="12469092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275" name="Title Text"/>
          <p:cNvSpPr txBox="1">
            <a:spLocks noGrp="1"/>
          </p:cNvSpPr>
          <p:nvPr>
            <p:ph type="title"/>
          </p:nvPr>
        </p:nvSpPr>
        <p:spPr>
          <a:xfrm>
            <a:off x="5999309" y="971599"/>
            <a:ext cx="12895055" cy="113590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1828800">
              <a:lnSpc>
                <a:spcPct val="80000"/>
              </a:lnSpc>
              <a:defRPr sz="23000" b="1" spc="-1360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pic>
        <p:nvPicPr>
          <p:cNvPr id="1276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59078"/>
            <a:ext cx="1637357" cy="2543061"/>
          </a:xfrm>
          <a:prstGeom prst="rect">
            <a:avLst/>
          </a:prstGeom>
          <a:ln w="12700">
            <a:miter lim="400000"/>
          </a:ln>
        </p:spPr>
      </p:pic>
      <p:sp>
        <p:nvSpPr>
          <p:cNvPr id="12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MAI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ody Level One…"/>
          <p:cNvSpPr txBox="1">
            <a:spLocks noGrp="1"/>
          </p:cNvSpPr>
          <p:nvPr>
            <p:ph type="body" idx="1"/>
          </p:nvPr>
        </p:nvSpPr>
        <p:spPr>
          <a:xfrm>
            <a:off x="1670247" y="236394"/>
            <a:ext cx="21314837" cy="12341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xfrm>
            <a:off x="13189528" y="12871181"/>
            <a:ext cx="10723414" cy="52129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r">
              <a:defRPr sz="3200">
                <a:solidFill>
                  <a:srgbClr val="37354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Title Text"/>
          <p:cNvSpPr txBox="1">
            <a:spLocks noGrp="1"/>
          </p:cNvSpPr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 algn="r" defTabSz="1828800">
              <a:lnSpc>
                <a:spcPct val="90000"/>
              </a:lnSpc>
              <a:defRPr sz="1600"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Title Text</a:t>
            </a:r>
          </a:p>
        </p:txBody>
      </p:sp>
      <p:pic>
        <p:nvPicPr>
          <p:cNvPr id="1304" name="scurond3.png" descr="scurond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9" y="14625449"/>
            <a:ext cx="1223861" cy="11955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Image 18" descr="Image 18"/>
          <p:cNvPicPr>
            <a:picLocks noChangeAspect="1"/>
          </p:cNvPicPr>
          <p:nvPr/>
        </p:nvPicPr>
        <p:blipFill>
          <a:blip r:embed="rId2">
            <a:alphaModFix amt="60000"/>
          </a:blip>
          <a:srcRect t="8989" b="12460"/>
          <a:stretch>
            <a:fillRect/>
          </a:stretch>
        </p:blipFill>
        <p:spPr>
          <a:xfrm>
            <a:off x="-2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0" name="Title Text"/>
          <p:cNvSpPr txBox="1">
            <a:spLocks noGrp="1"/>
          </p:cNvSpPr>
          <p:nvPr>
            <p:ph type="title"/>
          </p:nvPr>
        </p:nvSpPr>
        <p:spPr>
          <a:xfrm>
            <a:off x="5213134" y="12440061"/>
            <a:ext cx="13598636" cy="8932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371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1743" y="13637248"/>
            <a:ext cx="1337497" cy="1293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2" name="Image 14" descr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1105" y="14174385"/>
            <a:ext cx="3543772" cy="121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3" name="scurond3.png" descr="scurond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9" y="14183576"/>
            <a:ext cx="1223861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13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Title Text"/>
          <p:cNvSpPr txBox="1">
            <a:spLocks noGrp="1"/>
          </p:cNvSpPr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 algn="r" defTabSz="1828800">
              <a:lnSpc>
                <a:spcPct val="90000"/>
              </a:lnSpc>
              <a:defRPr sz="1600"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Title Text</a:t>
            </a:r>
          </a:p>
        </p:txBody>
      </p:sp>
      <p:pic>
        <p:nvPicPr>
          <p:cNvPr id="1392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5" y="125274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3" name="act think impact 1.png" descr="act think impac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2" y="12658727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13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ePLU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Title Text"/>
          <p:cNvSpPr txBox="1">
            <a:spLocks noGrp="1"/>
          </p:cNvSpPr>
          <p:nvPr>
            <p:ph type="title"/>
          </p:nvPr>
        </p:nvSpPr>
        <p:spPr>
          <a:xfrm>
            <a:off x="421613" y="355600"/>
            <a:ext cx="22273287" cy="12308946"/>
          </a:xfrm>
          <a:prstGeom prst="rect">
            <a:avLst/>
          </a:prstGeom>
          <a:solidFill>
            <a:srgbClr val="FFFFFF"/>
          </a:solidFill>
        </p:spPr>
        <p:txBody>
          <a:bodyPr lIns="50800" tIns="50800" rIns="50800" bIns="50800" anchor="t">
            <a:normAutofit/>
          </a:bodyPr>
          <a:lstStyle>
            <a:lvl1pPr algn="l" defTabSz="825500">
              <a:lnSpc>
                <a:spcPct val="80000"/>
              </a:lnSpc>
              <a:defRPr sz="20700">
                <a:blipFill rotWithShape="1">
                  <a:blip r:embed="rId2"/>
                  <a:srcRect/>
                  <a:tile tx="0" ty="0" sx="100000" sy="100000" flip="none" algn="tl"/>
                </a:blip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>
              <a:defRPr>
                <a:blipFill rotWithShape="1">
                  <a:blip r:embed="rId2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14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6727" y="13081000"/>
            <a:ext cx="857846" cy="4445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de fin">
    <p:bg>
      <p:bgPr>
        <a:solidFill>
          <a:srgbClr val="2E4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ZoneTexte 1">
            <a:hlinkClick r:id="rId2"/>
          </p:cNvPr>
          <p:cNvSpPr txBox="1"/>
          <p:nvPr/>
        </p:nvSpPr>
        <p:spPr>
          <a:xfrm>
            <a:off x="5829241" y="10827843"/>
            <a:ext cx="8781537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12 rue Pierre Sémard</a:t>
            </a:r>
          </a:p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38000 Grenoble – France</a:t>
            </a:r>
          </a:p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+33 4 76 70 60 60</a:t>
            </a:r>
          </a:p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info@grenoble-em.com</a:t>
            </a:r>
          </a:p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  <a:p>
            <a:pPr defTabSz="1828800">
              <a:spcBef>
                <a:spcPts val="0"/>
              </a:spcBef>
              <a:defRPr sz="2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grenoble-em.com</a:t>
            </a:r>
            <a:r>
              <a:rPr sz="2000"/>
              <a:t> </a:t>
            </a:r>
          </a:p>
        </p:txBody>
      </p:sp>
      <p:pic>
        <p:nvPicPr>
          <p:cNvPr id="1419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956" y="12096099"/>
            <a:ext cx="1728001" cy="674837"/>
          </a:xfrm>
          <a:prstGeom prst="rect">
            <a:avLst/>
          </a:prstGeom>
          <a:ln w="12700">
            <a:miter lim="400000"/>
          </a:ln>
        </p:spPr>
      </p:pic>
      <p:sp>
        <p:nvSpPr>
          <p:cNvPr id="1420" name="Connecteur droit 7"/>
          <p:cNvSpPr/>
          <p:nvPr/>
        </p:nvSpPr>
        <p:spPr>
          <a:xfrm>
            <a:off x="5829241" y="10285463"/>
            <a:ext cx="3355855" cy="1"/>
          </a:xfrm>
          <a:prstGeom prst="line">
            <a:avLst/>
          </a:prstGeom>
          <a:ln w="152400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sp>
        <p:nvSpPr>
          <p:cNvPr id="1421" name="Connecteur droit 8"/>
          <p:cNvSpPr/>
          <p:nvPr/>
        </p:nvSpPr>
        <p:spPr>
          <a:xfrm>
            <a:off x="10828956" y="10285465"/>
            <a:ext cx="4320000" cy="1"/>
          </a:xfrm>
          <a:prstGeom prst="line">
            <a:avLst/>
          </a:prstGeom>
          <a:ln w="152400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pic>
        <p:nvPicPr>
          <p:cNvPr id="1422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62" y="7707510"/>
            <a:ext cx="2839306" cy="50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3" name="Image 15" descr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0540" y="10235745"/>
            <a:ext cx="4176001" cy="287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4" name="Image 3" descr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8956" y="10749566"/>
            <a:ext cx="4320000" cy="643669"/>
          </a:xfrm>
          <a:prstGeom prst="rect">
            <a:avLst/>
          </a:prstGeom>
          <a:ln w="12700">
            <a:miter lim="400000"/>
          </a:ln>
        </p:spPr>
      </p:pic>
      <p:sp>
        <p:nvSpPr>
          <p:cNvPr id="14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2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4" y="528163"/>
            <a:ext cx="7956055" cy="2115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3" name="Espace réservé pour une image 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13716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3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313604" y="4067031"/>
            <a:ext cx="9990397" cy="85689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1pPr>
            <a:lvl2pPr indent="0"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2pPr>
            <a:lvl3pPr indent="0"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3pPr>
            <a:lvl4pPr indent="1371600"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4pPr>
            <a:lvl5pPr indent="1828800"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5pPr>
          </a:lstStyle>
          <a:p>
            <a:r>
              <a:t>Texte courant Arial 18pt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35" name="Title Text"/>
          <p:cNvSpPr txBox="1">
            <a:spLocks noGrp="1"/>
          </p:cNvSpPr>
          <p:nvPr>
            <p:ph type="title"/>
          </p:nvPr>
        </p:nvSpPr>
        <p:spPr>
          <a:xfrm>
            <a:off x="13323698" y="1074865"/>
            <a:ext cx="9980303" cy="193899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1828800">
              <a:lnSpc>
                <a:spcPct val="90000"/>
              </a:lnSpc>
              <a:defRPr sz="7000" cap="all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Title Text</a:t>
            </a:r>
          </a:p>
        </p:txBody>
      </p:sp>
      <p:pic>
        <p:nvPicPr>
          <p:cNvPr id="1436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6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33942" y="12908140"/>
            <a:ext cx="880171" cy="393701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8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38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112" y="12633514"/>
            <a:ext cx="2716889" cy="722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5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4" y="528163"/>
            <a:ext cx="7956055" cy="2115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6" name="Image 3" descr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6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33942" y="12908140"/>
            <a:ext cx="880171" cy="393701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8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" name="GEMB copy.png" descr="GEMB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55" y="12503856"/>
            <a:ext cx="1052479" cy="1015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5" name="Samsung_Orig_Wordmark_BLUE_PMS_286C.png" descr="Samsung_Orig_Wordmark_BLUE_PMS_286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85" y="155764"/>
            <a:ext cx="2818207" cy="537520"/>
          </a:xfrm>
          <a:prstGeom prst="rect">
            <a:avLst/>
          </a:prstGeom>
          <a:ln w="12700">
            <a:miter lim="400000"/>
          </a:ln>
        </p:spPr>
      </p:pic>
      <p:sp>
        <p:nvSpPr>
          <p:cNvPr id="14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33942" y="12908140"/>
            <a:ext cx="880171" cy="393701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8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Title Text"/>
          <p:cNvSpPr txBox="1">
            <a:spLocks noGrp="1"/>
          </p:cNvSpPr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 algn="r" defTabSz="1828800">
              <a:lnSpc>
                <a:spcPct val="90000"/>
              </a:lnSpc>
              <a:defRPr sz="16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4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de fin">
    <p:bg>
      <p:bgPr>
        <a:solidFill>
          <a:srgbClr val="2E4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ZoneTexte 1">
            <a:hlinkClick r:id="rId2"/>
          </p:cNvPr>
          <p:cNvSpPr txBox="1"/>
          <p:nvPr/>
        </p:nvSpPr>
        <p:spPr>
          <a:xfrm>
            <a:off x="5829241" y="10827843"/>
            <a:ext cx="8781538" cy="1948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12 rue Pierre Sémard</a:t>
            </a:r>
          </a:p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38000 Grenoble – France</a:t>
            </a:r>
          </a:p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+33 4 76 70 60 60</a:t>
            </a:r>
          </a:p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info@grenoble-em.com</a:t>
            </a:r>
          </a:p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828800">
              <a:spcBef>
                <a:spcPts val="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grenoble-em.com</a:t>
            </a:r>
            <a:r>
              <a:rPr sz="1800"/>
              <a:t> </a:t>
            </a:r>
          </a:p>
        </p:txBody>
      </p:sp>
      <p:pic>
        <p:nvPicPr>
          <p:cNvPr id="1515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955" y="12096100"/>
            <a:ext cx="1728001" cy="674837"/>
          </a:xfrm>
          <a:prstGeom prst="rect">
            <a:avLst/>
          </a:prstGeom>
          <a:ln w="12700">
            <a:miter lim="400000"/>
          </a:ln>
        </p:spPr>
      </p:pic>
      <p:sp>
        <p:nvSpPr>
          <p:cNvPr id="1516" name="Connecteur droit 7"/>
          <p:cNvSpPr/>
          <p:nvPr/>
        </p:nvSpPr>
        <p:spPr>
          <a:xfrm>
            <a:off x="5829241" y="10285464"/>
            <a:ext cx="3355855" cy="1"/>
          </a:xfrm>
          <a:prstGeom prst="line">
            <a:avLst/>
          </a:prstGeom>
          <a:ln w="127000">
            <a:solidFill>
              <a:srgbClr val="FFFFFF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17" name="Connecteur droit 8"/>
          <p:cNvSpPr/>
          <p:nvPr/>
        </p:nvSpPr>
        <p:spPr>
          <a:xfrm>
            <a:off x="10828955" y="10285465"/>
            <a:ext cx="4320001" cy="1"/>
          </a:xfrm>
          <a:prstGeom prst="line">
            <a:avLst/>
          </a:prstGeom>
          <a:ln w="127000">
            <a:solidFill>
              <a:srgbClr val="FFFFFF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18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61" y="7707510"/>
            <a:ext cx="2839307" cy="50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9" name="Image 15" descr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0540" y="10235744"/>
            <a:ext cx="4176001" cy="2872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0" name="Image 3" descr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8955" y="10749566"/>
            <a:ext cx="4320001" cy="643669"/>
          </a:xfrm>
          <a:prstGeom prst="rect">
            <a:avLst/>
          </a:prstGeom>
          <a:ln w="12700">
            <a:miter lim="400000"/>
          </a:ln>
        </p:spPr>
      </p:pic>
      <p:sp>
        <p:nvSpPr>
          <p:cNvPr id="15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 11" descr="Image 11"/>
          <p:cNvPicPr>
            <a:picLocks noChangeAspect="1"/>
          </p:cNvPicPr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-1" y="-425305"/>
            <a:ext cx="24384001" cy="1664349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53634" y="587978"/>
            <a:ext cx="20117475" cy="1650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Espace réservé du texte 26"/>
          <p:cNvSpPr>
            <a:spLocks noGrp="1"/>
          </p:cNvSpPr>
          <p:nvPr>
            <p:ph type="body" sz="quarter" idx="21"/>
          </p:nvPr>
        </p:nvSpPr>
        <p:spPr>
          <a:xfrm>
            <a:off x="2853631" y="2482490"/>
            <a:ext cx="20037538" cy="18288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900"/>
              </a:spcBef>
              <a:defRPr sz="4000">
                <a:solidFill>
                  <a:srgbClr val="141313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pic>
        <p:nvPicPr>
          <p:cNvPr id="151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42" y="125385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ct think impact 1.png" descr="act think impact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466" y="12842048"/>
            <a:ext cx="4811175" cy="64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logo rond.png" descr="logo ro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8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4" y="528163"/>
            <a:ext cx="7956055" cy="2115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29" name="Espace réservé pour une image  4"/>
          <p:cNvSpPr>
            <a:spLocks noGrp="1"/>
          </p:cNvSpPr>
          <p:nvPr>
            <p:ph type="pic" idx="21"/>
          </p:nvPr>
        </p:nvSpPr>
        <p:spPr>
          <a:xfrm>
            <a:off x="-1" y="-1"/>
            <a:ext cx="12192001" cy="13716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3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313604" y="4067031"/>
            <a:ext cx="9990397" cy="85689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0"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0"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indent="1371600"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1828800"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courant Arial 18pt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31" name="Title Text"/>
          <p:cNvSpPr txBox="1">
            <a:spLocks noGrp="1"/>
          </p:cNvSpPr>
          <p:nvPr>
            <p:ph type="title"/>
          </p:nvPr>
        </p:nvSpPr>
        <p:spPr>
          <a:xfrm>
            <a:off x="13323698" y="1074865"/>
            <a:ext cx="9980303" cy="193899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1828800">
              <a:lnSpc>
                <a:spcPct val="90000"/>
              </a:lnSpc>
              <a:defRPr sz="6800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532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5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34129" y="12908140"/>
            <a:ext cx="379984" cy="382899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34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112" y="12633514"/>
            <a:ext cx="2716889" cy="722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4" y="528163"/>
            <a:ext cx="7956055" cy="2115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2" name="Image 3" descr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5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34129" y="12908140"/>
            <a:ext cx="379984" cy="382899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e 4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79997" y="3179631"/>
            <a:ext cx="4752001" cy="94313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indent="0"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indent="0"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indent="1371600"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indent="1828800"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r>
              <a:t>Texte courantArial 18pt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51" name="Title Text"/>
          <p:cNvSpPr txBox="1">
            <a:spLocks noGrp="1"/>
          </p:cNvSpPr>
          <p:nvPr>
            <p:ph type="title"/>
          </p:nvPr>
        </p:nvSpPr>
        <p:spPr>
          <a:xfrm>
            <a:off x="1100801" y="1105067"/>
            <a:ext cx="22203201" cy="96949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1828800">
              <a:lnSpc>
                <a:spcPct val="90000"/>
              </a:lnSpc>
              <a:defRPr sz="6400" cap="all">
                <a:solidFill>
                  <a:srgbClr val="535353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Title Text</a:t>
            </a:r>
          </a:p>
        </p:txBody>
      </p:sp>
      <p:pic>
        <p:nvPicPr>
          <p:cNvPr id="1552" name="Image 8" descr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55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23810" y="12908140"/>
            <a:ext cx="390303" cy="457201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6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54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2529" y="14933"/>
            <a:ext cx="3101585" cy="1015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>
            <a:normAutofit/>
          </a:bodyPr>
          <a:lstStyle>
            <a:lvl1pPr defTabSz="1828800">
              <a:lnSpc>
                <a:spcPct val="90000"/>
              </a:lnSpc>
              <a:defRPr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indent="457200"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indent="914400"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indent="1371600"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indent="1828800"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de fin">
    <p:bg>
      <p:bgPr>
        <a:solidFill>
          <a:srgbClr val="2E4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8" name="Image 2" descr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2726" y="11331586"/>
            <a:ext cx="4206192" cy="1191560"/>
          </a:xfrm>
          <a:prstGeom prst="rect">
            <a:avLst/>
          </a:prstGeom>
          <a:ln w="12700">
            <a:miter lim="400000"/>
          </a:ln>
        </p:spPr>
      </p:pic>
      <p:sp>
        <p:nvSpPr>
          <p:cNvPr id="1579" name="ZoneTexte 25">
            <a:hlinkClick r:id="rId3"/>
          </p:cNvPr>
          <p:cNvSpPr txBox="1"/>
          <p:nvPr/>
        </p:nvSpPr>
        <p:spPr>
          <a:xfrm>
            <a:off x="5515516" y="11536298"/>
            <a:ext cx="2774759" cy="123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12 rue Pierre Sémard</a:t>
            </a:r>
          </a:p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38000 Grenoble – France</a:t>
            </a:r>
          </a:p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+33 4 76 70 60 60</a:t>
            </a:r>
          </a:p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info@grenoble-em.com</a:t>
            </a:r>
          </a:p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828800">
              <a:spcBef>
                <a:spcPts val="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grenoble-em.com </a:t>
            </a:r>
          </a:p>
        </p:txBody>
      </p:sp>
      <p:pic>
        <p:nvPicPr>
          <p:cNvPr id="1580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773" y="12431024"/>
            <a:ext cx="1461899" cy="570917"/>
          </a:xfrm>
          <a:prstGeom prst="rect">
            <a:avLst/>
          </a:prstGeom>
          <a:ln w="12700">
            <a:miter lim="400000"/>
          </a:ln>
        </p:spPr>
      </p:pic>
      <p:sp>
        <p:nvSpPr>
          <p:cNvPr id="1581" name="Connecteur droit 28"/>
          <p:cNvSpPr/>
          <p:nvPr/>
        </p:nvSpPr>
        <p:spPr>
          <a:xfrm>
            <a:off x="5515516" y="11076298"/>
            <a:ext cx="2880001" cy="1"/>
          </a:xfrm>
          <a:prstGeom prst="line">
            <a:avLst/>
          </a:prstGeom>
          <a:ln w="139700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82" name="Connecteur droit 29"/>
          <p:cNvSpPr/>
          <p:nvPr/>
        </p:nvSpPr>
        <p:spPr>
          <a:xfrm>
            <a:off x="10299773" y="11076298"/>
            <a:ext cx="2880001" cy="1"/>
          </a:xfrm>
          <a:prstGeom prst="line">
            <a:avLst/>
          </a:prstGeom>
          <a:ln w="139700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83" name="Image 12" descr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403" y="9022323"/>
            <a:ext cx="2230885" cy="396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4" name="Image 31" descr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4564" y="11256105"/>
            <a:ext cx="2616383" cy="180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5" name="Image 8" descr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0" y="11536298"/>
            <a:ext cx="2892775" cy="431015"/>
          </a:xfrm>
          <a:prstGeom prst="rect">
            <a:avLst/>
          </a:prstGeom>
          <a:ln w="12700">
            <a:miter lim="400000"/>
          </a:ln>
        </p:spPr>
      </p:pic>
      <p:sp>
        <p:nvSpPr>
          <p:cNvPr id="15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3" name="Image 2" descr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773" y="12575778"/>
            <a:ext cx="2966739" cy="840439"/>
          </a:xfrm>
          <a:prstGeom prst="rect">
            <a:avLst/>
          </a:prstGeom>
          <a:ln w="12700">
            <a:miter lim="400000"/>
          </a:ln>
        </p:spPr>
      </p:pic>
      <p:sp>
        <p:nvSpPr>
          <p:cNvPr id="1594" name="Espace réservé pour une image  4"/>
          <p:cNvSpPr>
            <a:spLocks noGrp="1"/>
          </p:cNvSpPr>
          <p:nvPr>
            <p:ph type="pic" sz="half" idx="21"/>
          </p:nvPr>
        </p:nvSpPr>
        <p:spPr>
          <a:xfrm>
            <a:off x="-1" y="-1"/>
            <a:ext cx="8604001" cy="13716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9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095175" y="1840720"/>
            <a:ext cx="7531415" cy="89629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0"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0"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3pPr>
            <a:lvl4pPr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4pPr>
            <a:lvl5pPr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courant Arial 18pt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6" name="Title Text"/>
          <p:cNvSpPr txBox="1">
            <a:spLocks noGrp="1"/>
          </p:cNvSpPr>
          <p:nvPr>
            <p:ph type="title"/>
          </p:nvPr>
        </p:nvSpPr>
        <p:spPr>
          <a:xfrm>
            <a:off x="9095175" y="413898"/>
            <a:ext cx="7531415" cy="145424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1371600">
              <a:lnSpc>
                <a:spcPct val="9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597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5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5" name="Image 2" descr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102" y="12083871"/>
            <a:ext cx="2966739" cy="840439"/>
          </a:xfrm>
          <a:prstGeom prst="rect">
            <a:avLst/>
          </a:prstGeom>
          <a:ln w="12700">
            <a:miter lim="400000"/>
          </a:ln>
        </p:spPr>
      </p:pic>
      <p:sp>
        <p:nvSpPr>
          <p:cNvPr id="1606" name="Title Text"/>
          <p:cNvSpPr txBox="1">
            <a:spLocks noGrp="1"/>
          </p:cNvSpPr>
          <p:nvPr>
            <p:ph type="title"/>
          </p:nvPr>
        </p:nvSpPr>
        <p:spPr>
          <a:xfrm>
            <a:off x="4128001" y="1105067"/>
            <a:ext cx="16128000" cy="7271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1371600">
              <a:lnSpc>
                <a:spcPct val="9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607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8" y="12741709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6" name="Image 14" descr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35" y="12257723"/>
            <a:ext cx="3221612" cy="1103598"/>
          </a:xfrm>
          <a:prstGeom prst="rect">
            <a:avLst/>
          </a:prstGeom>
          <a:ln w="12700">
            <a:miter lim="400000"/>
          </a:ln>
        </p:spPr>
      </p:pic>
      <p:sp>
        <p:nvSpPr>
          <p:cNvPr id="1837" name="Title Text"/>
          <p:cNvSpPr txBox="1">
            <a:spLocks noGrp="1"/>
          </p:cNvSpPr>
          <p:nvPr>
            <p:ph type="title"/>
          </p:nvPr>
        </p:nvSpPr>
        <p:spPr>
          <a:xfrm>
            <a:off x="5213135" y="12440061"/>
            <a:ext cx="13598636" cy="8932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  <a:latin typeface="SkyFall Done"/>
                <a:ea typeface="SkyFall Done"/>
                <a:cs typeface="SkyFall Done"/>
                <a:sym typeface="SkyFall Done"/>
              </a:defRPr>
            </a:lvl1pPr>
          </a:lstStyle>
          <a:p>
            <a:r>
              <a:t>Title Text</a:t>
            </a:r>
          </a:p>
        </p:txBody>
      </p:sp>
      <p:pic>
        <p:nvPicPr>
          <p:cNvPr id="1838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5" y="125274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9" name="act think impact 1.png" descr="act think impact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932" y="12658727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18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SkyFall Done"/>
                <a:ea typeface="SkyFall Done"/>
                <a:cs typeface="SkyFall Done"/>
                <a:sym typeface="SkyFall Don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Title Text"/>
          <p:cNvSpPr txBox="1">
            <a:spLocks noGrp="1"/>
          </p:cNvSpPr>
          <p:nvPr>
            <p:ph type="title"/>
          </p:nvPr>
        </p:nvSpPr>
        <p:spPr>
          <a:xfrm>
            <a:off x="5213135" y="12440061"/>
            <a:ext cx="13598636" cy="8932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  <a:latin typeface="SkyFall Done"/>
                <a:ea typeface="SkyFall Done"/>
                <a:cs typeface="SkyFall Done"/>
                <a:sym typeface="SkyFall Done"/>
              </a:defRPr>
            </a:lvl1pPr>
          </a:lstStyle>
          <a:p>
            <a:r>
              <a:t>Title Text</a:t>
            </a:r>
          </a:p>
        </p:txBody>
      </p:sp>
      <p:pic>
        <p:nvPicPr>
          <p:cNvPr id="1848" name="iae-lyon-3-univ-SI.png" descr="iae-lyon-3-univ-S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2786997"/>
            <a:ext cx="3270318" cy="8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9" name="Screenshot 2019-05-24 at 08.29.32.png" descr="Screenshot 2019-05-24 at 08.29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7534" y="12437302"/>
            <a:ext cx="731817" cy="986598"/>
          </a:xfrm>
          <a:prstGeom prst="rect">
            <a:avLst/>
          </a:prstGeom>
          <a:ln w="12700">
            <a:miter lim="400000"/>
          </a:ln>
        </p:spPr>
      </p:pic>
      <p:sp>
        <p:nvSpPr>
          <p:cNvPr id="18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SkyFall Done"/>
                <a:ea typeface="SkyFall Done"/>
                <a:cs typeface="SkyFall Done"/>
                <a:sym typeface="SkyFall Don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 10" descr="Image 10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" y="-1389321"/>
            <a:ext cx="24384001" cy="1641667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53634" y="460978"/>
            <a:ext cx="20117475" cy="1650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Espace réservé du texte 26"/>
          <p:cNvSpPr>
            <a:spLocks noGrp="1"/>
          </p:cNvSpPr>
          <p:nvPr>
            <p:ph type="body" sz="quarter" idx="21"/>
          </p:nvPr>
        </p:nvSpPr>
        <p:spPr>
          <a:xfrm>
            <a:off x="2853631" y="2330090"/>
            <a:ext cx="20037538" cy="18288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900"/>
              </a:spcBef>
              <a:defRPr sz="40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74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99" y="12459760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curond3.png" descr="scurond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53383" y="14356294"/>
            <a:ext cx="1223862" cy="119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logo rond.png" descr="logo ro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image" Target="../media/image1.png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" y="-1"/>
            <a:ext cx="24472135" cy="13770770"/>
          </a:xfrm>
          <a:prstGeom prst="rect">
            <a:avLst/>
          </a:prstGeom>
          <a:solidFill>
            <a:srgbClr val="232626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3" name="Image 13" descr="Image 13"/>
          <p:cNvPicPr>
            <a:picLocks noChangeAspect="1"/>
          </p:cNvPicPr>
          <p:nvPr/>
        </p:nvPicPr>
        <p:blipFill>
          <a:blip r:embed="rId90"/>
          <a:srcRect b="19941"/>
          <a:stretch>
            <a:fillRect/>
          </a:stretch>
        </p:blipFill>
        <p:spPr>
          <a:xfrm>
            <a:off x="-48598" y="55039"/>
            <a:ext cx="24481365" cy="13758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8" descr="Image 8"/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96631" y="8574892"/>
            <a:ext cx="3411455" cy="5111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92"/>
          <a:srcRect t="14698" b="16707"/>
          <a:stretch>
            <a:fillRect/>
          </a:stretch>
        </p:blipFill>
        <p:spPr>
          <a:xfrm>
            <a:off x="5933439" y="24381"/>
            <a:ext cx="11801858" cy="20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4" descr="Picture 4"/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7735295" y="12257104"/>
            <a:ext cx="6610097" cy="142778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spcBef>
                <a:spcPts val="0"/>
              </a:spcBef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1" r:id="rId6"/>
    <p:sldLayoutId id="2147483662" r:id="rId7"/>
    <p:sldLayoutId id="2147483664" r:id="rId8"/>
    <p:sldLayoutId id="2147483666" r:id="rId9"/>
    <p:sldLayoutId id="2147483667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2" r:id="rId18"/>
    <p:sldLayoutId id="2147483687" r:id="rId19"/>
    <p:sldLayoutId id="2147483690" r:id="rId20"/>
    <p:sldLayoutId id="2147483691" r:id="rId21"/>
    <p:sldLayoutId id="2147483693" r:id="rId22"/>
    <p:sldLayoutId id="2147483694" r:id="rId23"/>
    <p:sldLayoutId id="2147483695" r:id="rId24"/>
    <p:sldLayoutId id="2147483696" r:id="rId25"/>
    <p:sldLayoutId id="2147483698" r:id="rId26"/>
    <p:sldLayoutId id="2147483700" r:id="rId27"/>
    <p:sldLayoutId id="2147483701" r:id="rId28"/>
    <p:sldLayoutId id="2147483702" r:id="rId29"/>
    <p:sldLayoutId id="2147483706" r:id="rId30"/>
    <p:sldLayoutId id="2147483707" r:id="rId31"/>
    <p:sldLayoutId id="2147483708" r:id="rId32"/>
    <p:sldLayoutId id="2147483715" r:id="rId33"/>
    <p:sldLayoutId id="2147483720" r:id="rId34"/>
    <p:sldLayoutId id="2147483721" r:id="rId35"/>
    <p:sldLayoutId id="2147483723" r:id="rId36"/>
    <p:sldLayoutId id="2147483726" r:id="rId37"/>
    <p:sldLayoutId id="2147483727" r:id="rId38"/>
    <p:sldLayoutId id="2147483730" r:id="rId39"/>
    <p:sldLayoutId id="2147483731" r:id="rId40"/>
    <p:sldLayoutId id="2147483732" r:id="rId41"/>
    <p:sldLayoutId id="2147483733" r:id="rId42"/>
    <p:sldLayoutId id="2147483735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42" r:id="rId49"/>
    <p:sldLayoutId id="2147483743" r:id="rId50"/>
    <p:sldLayoutId id="2147483746" r:id="rId51"/>
    <p:sldLayoutId id="2147483747" r:id="rId52"/>
    <p:sldLayoutId id="2147483749" r:id="rId53"/>
    <p:sldLayoutId id="2147483750" r:id="rId54"/>
    <p:sldLayoutId id="2147483751" r:id="rId55"/>
    <p:sldLayoutId id="2147483752" r:id="rId56"/>
    <p:sldLayoutId id="2147483753" r:id="rId57"/>
    <p:sldLayoutId id="2147483754" r:id="rId58"/>
    <p:sldLayoutId id="2147483756" r:id="rId59"/>
    <p:sldLayoutId id="2147483757" r:id="rId60"/>
    <p:sldLayoutId id="2147483758" r:id="rId61"/>
    <p:sldLayoutId id="2147483760" r:id="rId62"/>
    <p:sldLayoutId id="2147483761" r:id="rId63"/>
    <p:sldLayoutId id="2147483762" r:id="rId64"/>
    <p:sldLayoutId id="2147483763" r:id="rId65"/>
    <p:sldLayoutId id="2147483765" r:id="rId66"/>
    <p:sldLayoutId id="2147483766" r:id="rId67"/>
    <p:sldLayoutId id="2147483767" r:id="rId68"/>
    <p:sldLayoutId id="2147483768" r:id="rId69"/>
    <p:sldLayoutId id="2147483771" r:id="rId70"/>
    <p:sldLayoutId id="2147483775" r:id="rId71"/>
    <p:sldLayoutId id="2147483777" r:id="rId72"/>
    <p:sldLayoutId id="2147483779" r:id="rId73"/>
    <p:sldLayoutId id="2147483780" r:id="rId74"/>
    <p:sldLayoutId id="2147483781" r:id="rId75"/>
    <p:sldLayoutId id="2147483782" r:id="rId76"/>
    <p:sldLayoutId id="2147483783" r:id="rId77"/>
    <p:sldLayoutId id="2147483787" r:id="rId78"/>
    <p:sldLayoutId id="2147483790" r:id="rId79"/>
    <p:sldLayoutId id="2147483791" r:id="rId80"/>
    <p:sldLayoutId id="2147483792" r:id="rId81"/>
    <p:sldLayoutId id="2147483793" r:id="rId82"/>
    <p:sldLayoutId id="2147483795" r:id="rId83"/>
    <p:sldLayoutId id="2147483796" r:id="rId84"/>
    <p:sldLayoutId id="2147483797" r:id="rId85"/>
    <p:sldLayoutId id="2147483798" r:id="rId86"/>
    <p:sldLayoutId id="2147483806" r:id="rId87"/>
    <p:sldLayoutId id="2147483807" r:id="rId88"/>
  </p:sldLayoutIdLst>
  <p:transition spd="med"/>
  <p:txStyles>
    <p:titleStyle>
      <a:lvl1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4290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68580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2870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37160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34290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68580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02870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37160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720339" marR="0" indent="-1005839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63239" marR="0" indent="-1005839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06140" marR="0" indent="-100584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749040" marR="0" indent="-100584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6" name="Parcours Client Utilisateur"/>
          <p:cNvSpPr txBox="1"/>
          <p:nvPr/>
        </p:nvSpPr>
        <p:spPr>
          <a:xfrm>
            <a:off x="5281845" y="115569"/>
            <a:ext cx="13820310" cy="11790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2438400">
              <a:lnSpc>
                <a:spcPct val="80000"/>
              </a:lnSpc>
              <a:spcBef>
                <a:spcPts val="0"/>
              </a:spcBef>
              <a:defRPr sz="26000" spc="-104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Parcours</a:t>
            </a:r>
            <a:br/>
            <a:r>
              <a:t>Client</a:t>
            </a:r>
            <a:br/>
            <a:r>
              <a:t>Utilisateur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2" name="funnel funnelytics.io .png" descr="funnel funnelytics.io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24327686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53" name="funnelytics.io"/>
          <p:cNvSpPr txBox="1"/>
          <p:nvPr/>
        </p:nvSpPr>
        <p:spPr>
          <a:xfrm>
            <a:off x="17819918" y="-1"/>
            <a:ext cx="6564082" cy="701041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defTabSz="2438400">
              <a:spcBef>
                <a:spcPts val="0"/>
              </a:spcBef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funnelytics.io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Line"/>
          <p:cNvSpPr/>
          <p:nvPr/>
        </p:nvSpPr>
        <p:spPr>
          <a:xfrm flipV="1">
            <a:off x="5339139" y="6091863"/>
            <a:ext cx="1" cy="5141288"/>
          </a:xfrm>
          <a:prstGeom prst="line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3200" cap="all"/>
            </a:pPr>
            <a:endParaRPr/>
          </a:p>
        </p:txBody>
      </p:sp>
      <p:sp>
        <p:nvSpPr>
          <p:cNvPr id="4758" name="Line"/>
          <p:cNvSpPr/>
          <p:nvPr/>
        </p:nvSpPr>
        <p:spPr>
          <a:xfrm flipV="1">
            <a:off x="7612439" y="3638895"/>
            <a:ext cx="1" cy="7721256"/>
          </a:xfrm>
          <a:prstGeom prst="line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3200" cap="all"/>
            </a:pPr>
            <a:endParaRPr/>
          </a:p>
        </p:txBody>
      </p:sp>
      <p:sp>
        <p:nvSpPr>
          <p:cNvPr id="4759" name="Line"/>
          <p:cNvSpPr/>
          <p:nvPr/>
        </p:nvSpPr>
        <p:spPr>
          <a:xfrm flipV="1">
            <a:off x="9898440" y="5922870"/>
            <a:ext cx="1" cy="5564281"/>
          </a:xfrm>
          <a:prstGeom prst="line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3200" cap="all"/>
            </a:pPr>
            <a:endParaRPr/>
          </a:p>
        </p:txBody>
      </p:sp>
      <p:sp>
        <p:nvSpPr>
          <p:cNvPr id="4760" name="Line"/>
          <p:cNvSpPr/>
          <p:nvPr/>
        </p:nvSpPr>
        <p:spPr>
          <a:xfrm flipV="1">
            <a:off x="3065839" y="8820149"/>
            <a:ext cx="1" cy="2286001"/>
          </a:xfrm>
          <a:prstGeom prst="line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3200" cap="all"/>
            </a:pPr>
            <a:endParaRPr/>
          </a:p>
        </p:txBody>
      </p:sp>
      <p:sp>
        <p:nvSpPr>
          <p:cNvPr id="4761" name="Line"/>
          <p:cNvSpPr/>
          <p:nvPr/>
        </p:nvSpPr>
        <p:spPr>
          <a:xfrm flipV="1">
            <a:off x="12184441" y="8947150"/>
            <a:ext cx="1" cy="2286002"/>
          </a:xfrm>
          <a:prstGeom prst="line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3200" cap="all"/>
            </a:pPr>
            <a:endParaRPr/>
          </a:p>
        </p:txBody>
      </p:sp>
      <p:sp>
        <p:nvSpPr>
          <p:cNvPr id="4762" name="Line"/>
          <p:cNvSpPr/>
          <p:nvPr/>
        </p:nvSpPr>
        <p:spPr>
          <a:xfrm flipV="1">
            <a:off x="14457740" y="8947150"/>
            <a:ext cx="1" cy="2413001"/>
          </a:xfrm>
          <a:prstGeom prst="line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3200" cap="all"/>
            </a:pPr>
            <a:endParaRPr/>
          </a:p>
        </p:txBody>
      </p:sp>
      <p:sp>
        <p:nvSpPr>
          <p:cNvPr id="4763" name="Line"/>
          <p:cNvSpPr/>
          <p:nvPr/>
        </p:nvSpPr>
        <p:spPr>
          <a:xfrm flipH="1" flipV="1">
            <a:off x="16665784" y="3766862"/>
            <a:ext cx="77957" cy="7720289"/>
          </a:xfrm>
          <a:prstGeom prst="line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3200" cap="all"/>
            </a:pPr>
            <a:endParaRPr/>
          </a:p>
        </p:txBody>
      </p:sp>
      <p:sp>
        <p:nvSpPr>
          <p:cNvPr id="4764" name="Line"/>
          <p:cNvSpPr/>
          <p:nvPr/>
        </p:nvSpPr>
        <p:spPr>
          <a:xfrm flipV="1">
            <a:off x="19029740" y="7997031"/>
            <a:ext cx="1" cy="3236119"/>
          </a:xfrm>
          <a:prstGeom prst="line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3200" cap="all"/>
            </a:pPr>
            <a:endParaRPr/>
          </a:p>
        </p:txBody>
      </p:sp>
      <p:sp>
        <p:nvSpPr>
          <p:cNvPr id="4765" name="Line"/>
          <p:cNvSpPr/>
          <p:nvPr/>
        </p:nvSpPr>
        <p:spPr>
          <a:xfrm flipV="1">
            <a:off x="21315741" y="5062280"/>
            <a:ext cx="1" cy="6297872"/>
          </a:xfrm>
          <a:prstGeom prst="line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3200" cap="all"/>
            </a:pPr>
            <a:endParaRPr/>
          </a:p>
        </p:txBody>
      </p:sp>
      <p:sp>
        <p:nvSpPr>
          <p:cNvPr id="4766" name="Customer Journey"/>
          <p:cNvSpPr txBox="1"/>
          <p:nvPr/>
        </p:nvSpPr>
        <p:spPr>
          <a:xfrm>
            <a:off x="-2" y="82549"/>
            <a:ext cx="37758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r>
              <a:t>Customer Journey</a:t>
            </a:r>
          </a:p>
        </p:txBody>
      </p:sp>
      <p:sp>
        <p:nvSpPr>
          <p:cNvPr id="4767" name="…"/>
          <p:cNvSpPr txBox="1"/>
          <p:nvPr/>
        </p:nvSpPr>
        <p:spPr>
          <a:xfrm>
            <a:off x="18587076" y="13017500"/>
            <a:ext cx="4304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…</a:t>
            </a:r>
          </a:p>
        </p:txBody>
      </p:sp>
      <p:sp>
        <p:nvSpPr>
          <p:cNvPr id="4768" name="Line"/>
          <p:cNvSpPr/>
          <p:nvPr/>
        </p:nvSpPr>
        <p:spPr>
          <a:xfrm>
            <a:off x="1439626" y="11265199"/>
            <a:ext cx="19679536" cy="1"/>
          </a:xfrm>
          <a:prstGeom prst="line">
            <a:avLst/>
          </a:prstGeom>
          <a:ln w="1016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3200" cap="all"/>
            </a:pPr>
            <a:endParaRPr/>
          </a:p>
        </p:txBody>
      </p:sp>
      <p:sp>
        <p:nvSpPr>
          <p:cNvPr id="4769" name="Circle"/>
          <p:cNvSpPr/>
          <p:nvPr/>
        </p:nvSpPr>
        <p:spPr>
          <a:xfrm>
            <a:off x="11742725" y="10845800"/>
            <a:ext cx="838801" cy="838800"/>
          </a:xfrm>
          <a:prstGeom prst="ellipse">
            <a:avLst/>
          </a:prstGeom>
          <a:solidFill>
            <a:srgbClr val="005493"/>
          </a:solidFill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1600" cap="all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defRPr>
            </a:pPr>
            <a:endParaRPr/>
          </a:p>
        </p:txBody>
      </p:sp>
      <p:sp>
        <p:nvSpPr>
          <p:cNvPr id="4770" name="Circle"/>
          <p:cNvSpPr/>
          <p:nvPr/>
        </p:nvSpPr>
        <p:spPr>
          <a:xfrm>
            <a:off x="9471406" y="10845800"/>
            <a:ext cx="838801" cy="838800"/>
          </a:xfrm>
          <a:prstGeom prst="ellipse">
            <a:avLst/>
          </a:prstGeom>
          <a:solidFill>
            <a:schemeClr val="accent1">
              <a:hueOff val="-84091"/>
              <a:satOff val="15316"/>
              <a:lumOff val="24313"/>
            </a:schemeClr>
          </a:solidFill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1600" cap="all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defRPr>
            </a:pPr>
            <a:endParaRPr/>
          </a:p>
        </p:txBody>
      </p:sp>
      <p:sp>
        <p:nvSpPr>
          <p:cNvPr id="4771" name="Circle"/>
          <p:cNvSpPr/>
          <p:nvPr/>
        </p:nvSpPr>
        <p:spPr>
          <a:xfrm>
            <a:off x="16285362" y="10845800"/>
            <a:ext cx="838801" cy="838800"/>
          </a:xfrm>
          <a:prstGeom prst="ellipse">
            <a:avLst/>
          </a:prstGeom>
          <a:solidFill>
            <a:srgbClr val="00365F"/>
          </a:solidFill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1600" cap="all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defRPr>
            </a:pPr>
            <a:endParaRPr/>
          </a:p>
        </p:txBody>
      </p:sp>
      <p:sp>
        <p:nvSpPr>
          <p:cNvPr id="4772" name="Circle"/>
          <p:cNvSpPr/>
          <p:nvPr/>
        </p:nvSpPr>
        <p:spPr>
          <a:xfrm>
            <a:off x="14014043" y="10845800"/>
            <a:ext cx="838801" cy="838800"/>
          </a:xfrm>
          <a:prstGeom prst="ellipse">
            <a:avLst/>
          </a:prstGeom>
          <a:solidFill>
            <a:srgbClr val="004275"/>
          </a:solidFill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1600" cap="all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defRPr>
            </a:pPr>
            <a:endParaRPr/>
          </a:p>
        </p:txBody>
      </p:sp>
      <p:sp>
        <p:nvSpPr>
          <p:cNvPr id="4773" name="Circle"/>
          <p:cNvSpPr/>
          <p:nvPr/>
        </p:nvSpPr>
        <p:spPr>
          <a:xfrm>
            <a:off x="4928767" y="10845800"/>
            <a:ext cx="838801" cy="838800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1600" cap="all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defRPr>
            </a:pPr>
            <a:endParaRPr/>
          </a:p>
        </p:txBody>
      </p:sp>
      <p:sp>
        <p:nvSpPr>
          <p:cNvPr id="4774" name="Circle"/>
          <p:cNvSpPr/>
          <p:nvPr/>
        </p:nvSpPr>
        <p:spPr>
          <a:xfrm>
            <a:off x="2657449" y="10845800"/>
            <a:ext cx="838801" cy="838800"/>
          </a:xfrm>
          <a:prstGeom prst="ellipse">
            <a:avLst/>
          </a:prstGeom>
          <a:solidFill>
            <a:schemeClr val="accent1">
              <a:hueOff val="-84091"/>
              <a:satOff val="15316"/>
              <a:lumOff val="24313"/>
            </a:schemeClr>
          </a:solidFill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1600" cap="all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defRPr>
            </a:pPr>
            <a:endParaRPr/>
          </a:p>
        </p:txBody>
      </p:sp>
      <p:sp>
        <p:nvSpPr>
          <p:cNvPr id="4775" name="Circle"/>
          <p:cNvSpPr/>
          <p:nvPr/>
        </p:nvSpPr>
        <p:spPr>
          <a:xfrm>
            <a:off x="18556679" y="10845800"/>
            <a:ext cx="838801" cy="838800"/>
          </a:xfrm>
          <a:prstGeom prst="ellipse">
            <a:avLst/>
          </a:prstGeom>
          <a:solidFill>
            <a:srgbClr val="FF2600"/>
          </a:solidFill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1600" cap="all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defRPr>
            </a:pPr>
            <a:endParaRPr/>
          </a:p>
        </p:txBody>
      </p:sp>
      <p:sp>
        <p:nvSpPr>
          <p:cNvPr id="4776" name="Circle"/>
          <p:cNvSpPr/>
          <p:nvPr/>
        </p:nvSpPr>
        <p:spPr>
          <a:xfrm>
            <a:off x="7200087" y="10845800"/>
            <a:ext cx="838801" cy="838800"/>
          </a:xfrm>
          <a:prstGeom prst="ellipse">
            <a:avLst/>
          </a:prstGeom>
          <a:solidFill>
            <a:schemeClr val="accent1">
              <a:hueOff val="262910"/>
              <a:satOff val="3867"/>
              <a:lumOff val="-18039"/>
            </a:schemeClr>
          </a:solidFill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1600" cap="all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defRPr>
            </a:pPr>
            <a:endParaRPr/>
          </a:p>
        </p:txBody>
      </p:sp>
      <p:sp>
        <p:nvSpPr>
          <p:cNvPr id="4777" name="Circle"/>
          <p:cNvSpPr/>
          <p:nvPr/>
        </p:nvSpPr>
        <p:spPr>
          <a:xfrm>
            <a:off x="20828000" y="10845800"/>
            <a:ext cx="838800" cy="838800"/>
          </a:xfrm>
          <a:prstGeom prst="ellipse">
            <a:avLst/>
          </a:prstGeom>
          <a:solidFill>
            <a:srgbClr val="FF2600"/>
          </a:solidFill>
          <a:ln w="3175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1600" cap="all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defRPr>
            </a:pPr>
            <a:endParaRPr/>
          </a:p>
        </p:txBody>
      </p:sp>
      <p:sp>
        <p:nvSpPr>
          <p:cNvPr id="4778" name="Callout"/>
          <p:cNvSpPr/>
          <p:nvPr/>
        </p:nvSpPr>
        <p:spPr>
          <a:xfrm>
            <a:off x="872590" y="5426388"/>
            <a:ext cx="3146426" cy="3236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" y="0"/>
                </a:moveTo>
                <a:cubicBezTo>
                  <a:pt x="887" y="0"/>
                  <a:pt x="0" y="863"/>
                  <a:pt x="0" y="1926"/>
                </a:cubicBezTo>
                <a:lnTo>
                  <a:pt x="0" y="14201"/>
                </a:lnTo>
                <a:cubicBezTo>
                  <a:pt x="0" y="15264"/>
                  <a:pt x="887" y="16127"/>
                  <a:pt x="1981" y="16127"/>
                </a:cubicBezTo>
                <a:lnTo>
                  <a:pt x="13345" y="16127"/>
                </a:lnTo>
                <a:lnTo>
                  <a:pt x="14993" y="21600"/>
                </a:lnTo>
                <a:lnTo>
                  <a:pt x="16644" y="16127"/>
                </a:lnTo>
                <a:lnTo>
                  <a:pt x="19619" y="16127"/>
                </a:lnTo>
                <a:cubicBezTo>
                  <a:pt x="20713" y="16127"/>
                  <a:pt x="21600" y="15264"/>
                  <a:pt x="21600" y="14201"/>
                </a:cubicBezTo>
                <a:lnTo>
                  <a:pt x="21600" y="1926"/>
                </a:lnTo>
                <a:cubicBezTo>
                  <a:pt x="21600" y="863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70000"/>
              </a:lnSpc>
              <a:spcBef>
                <a:spcPts val="0"/>
              </a:spcBef>
              <a:defRPr sz="3200" spc="-128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4779" name="Callout"/>
          <p:cNvSpPr/>
          <p:nvPr/>
        </p:nvSpPr>
        <p:spPr>
          <a:xfrm>
            <a:off x="3816727" y="2775659"/>
            <a:ext cx="3146426" cy="3196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" y="0"/>
                </a:moveTo>
                <a:cubicBezTo>
                  <a:pt x="887" y="0"/>
                  <a:pt x="0" y="873"/>
                  <a:pt x="0" y="1949"/>
                </a:cubicBezTo>
                <a:lnTo>
                  <a:pt x="0" y="14376"/>
                </a:lnTo>
                <a:cubicBezTo>
                  <a:pt x="0" y="15452"/>
                  <a:pt x="887" y="16325"/>
                  <a:pt x="1981" y="16325"/>
                </a:cubicBezTo>
                <a:lnTo>
                  <a:pt x="8811" y="16325"/>
                </a:lnTo>
                <a:lnTo>
                  <a:pt x="10459" y="21600"/>
                </a:lnTo>
                <a:lnTo>
                  <a:pt x="12108" y="16325"/>
                </a:lnTo>
                <a:lnTo>
                  <a:pt x="19619" y="16325"/>
                </a:lnTo>
                <a:cubicBezTo>
                  <a:pt x="20713" y="16325"/>
                  <a:pt x="21600" y="15452"/>
                  <a:pt x="21600" y="14376"/>
                </a:cubicBezTo>
                <a:lnTo>
                  <a:pt x="21600" y="1949"/>
                </a:lnTo>
                <a:cubicBezTo>
                  <a:pt x="21600" y="873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12700">
              <a:lnSpc>
                <a:spcPct val="70000"/>
              </a:lnSpc>
              <a:spcBef>
                <a:spcPts val="0"/>
              </a:spcBef>
              <a:defRPr sz="3200" spc="-128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>
              <a:latin typeface="+mn-lt"/>
              <a:ea typeface="+mn-ea"/>
              <a:cs typeface="+mn-cs"/>
              <a:sym typeface="Open Sans Bold"/>
            </a:endParaRPr>
          </a:p>
        </p:txBody>
      </p:sp>
      <p:sp>
        <p:nvSpPr>
          <p:cNvPr id="4780" name="Callout"/>
          <p:cNvSpPr/>
          <p:nvPr/>
        </p:nvSpPr>
        <p:spPr>
          <a:xfrm>
            <a:off x="6790114" y="145631"/>
            <a:ext cx="3146426" cy="313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" y="0"/>
                </a:moveTo>
                <a:cubicBezTo>
                  <a:pt x="887" y="0"/>
                  <a:pt x="0" y="892"/>
                  <a:pt x="0" y="1991"/>
                </a:cubicBezTo>
                <a:lnTo>
                  <a:pt x="0" y="14678"/>
                </a:lnTo>
                <a:cubicBezTo>
                  <a:pt x="0" y="15777"/>
                  <a:pt x="887" y="16669"/>
                  <a:pt x="1981" y="16669"/>
                </a:cubicBezTo>
                <a:lnTo>
                  <a:pt x="3891" y="16669"/>
                </a:lnTo>
                <a:lnTo>
                  <a:pt x="5542" y="21600"/>
                </a:lnTo>
                <a:lnTo>
                  <a:pt x="7190" y="16669"/>
                </a:lnTo>
                <a:lnTo>
                  <a:pt x="19619" y="16669"/>
                </a:lnTo>
                <a:cubicBezTo>
                  <a:pt x="20713" y="16669"/>
                  <a:pt x="21600" y="15777"/>
                  <a:pt x="21600" y="14678"/>
                </a:cubicBezTo>
                <a:lnTo>
                  <a:pt x="21600" y="1991"/>
                </a:lnTo>
                <a:cubicBezTo>
                  <a:pt x="21600" y="892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DDDDDD">
              <a:alpha val="88168"/>
            </a:srgbClr>
          </a:solidFill>
          <a:ln w="3175">
            <a:solidFill>
              <a:srgbClr val="000000">
                <a:alpha val="8816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70000"/>
              </a:lnSpc>
              <a:spcBef>
                <a:spcPts val="0"/>
              </a:spcBef>
              <a:defRPr sz="3200" spc="-128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4781" name="Callout"/>
          <p:cNvSpPr/>
          <p:nvPr/>
        </p:nvSpPr>
        <p:spPr>
          <a:xfrm>
            <a:off x="9090666" y="2775659"/>
            <a:ext cx="3146426" cy="313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" y="0"/>
                </a:moveTo>
                <a:cubicBezTo>
                  <a:pt x="887" y="0"/>
                  <a:pt x="0" y="892"/>
                  <a:pt x="0" y="1991"/>
                </a:cubicBezTo>
                <a:lnTo>
                  <a:pt x="0" y="14678"/>
                </a:lnTo>
                <a:cubicBezTo>
                  <a:pt x="0" y="15777"/>
                  <a:pt x="887" y="16669"/>
                  <a:pt x="1981" y="16669"/>
                </a:cubicBezTo>
                <a:lnTo>
                  <a:pt x="3891" y="16669"/>
                </a:lnTo>
                <a:lnTo>
                  <a:pt x="5542" y="21600"/>
                </a:lnTo>
                <a:lnTo>
                  <a:pt x="7190" y="16669"/>
                </a:lnTo>
                <a:lnTo>
                  <a:pt x="19619" y="16669"/>
                </a:lnTo>
                <a:cubicBezTo>
                  <a:pt x="20713" y="16669"/>
                  <a:pt x="21600" y="15777"/>
                  <a:pt x="21600" y="14678"/>
                </a:cubicBezTo>
                <a:lnTo>
                  <a:pt x="21600" y="1991"/>
                </a:lnTo>
                <a:cubicBezTo>
                  <a:pt x="21600" y="892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>
              <a:lnSpc>
                <a:spcPct val="70000"/>
              </a:lnSpc>
              <a:spcBef>
                <a:spcPts val="0"/>
              </a:spcBef>
              <a:defRPr sz="3200" spc="-128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4782" name="Callout"/>
          <p:cNvSpPr/>
          <p:nvPr/>
        </p:nvSpPr>
        <p:spPr>
          <a:xfrm>
            <a:off x="10226268" y="5553388"/>
            <a:ext cx="3146426" cy="3232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" y="0"/>
                </a:moveTo>
                <a:cubicBezTo>
                  <a:pt x="887" y="0"/>
                  <a:pt x="0" y="864"/>
                  <a:pt x="0" y="1928"/>
                </a:cubicBezTo>
                <a:lnTo>
                  <a:pt x="0" y="14217"/>
                </a:lnTo>
                <a:cubicBezTo>
                  <a:pt x="0" y="15281"/>
                  <a:pt x="887" y="16145"/>
                  <a:pt x="1981" y="16145"/>
                </a:cubicBezTo>
                <a:lnTo>
                  <a:pt x="11863" y="16145"/>
                </a:lnTo>
                <a:lnTo>
                  <a:pt x="13511" y="21600"/>
                </a:lnTo>
                <a:lnTo>
                  <a:pt x="15162" y="16145"/>
                </a:lnTo>
                <a:lnTo>
                  <a:pt x="19619" y="16145"/>
                </a:lnTo>
                <a:cubicBezTo>
                  <a:pt x="20713" y="16145"/>
                  <a:pt x="21600" y="15281"/>
                  <a:pt x="21600" y="14217"/>
                </a:cubicBezTo>
                <a:lnTo>
                  <a:pt x="21600" y="1928"/>
                </a:lnTo>
                <a:cubicBezTo>
                  <a:pt x="21600" y="864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70000"/>
              </a:lnSpc>
              <a:spcBef>
                <a:spcPts val="0"/>
              </a:spcBef>
              <a:defRPr sz="3200" spc="-128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4783" name="Callout"/>
          <p:cNvSpPr/>
          <p:nvPr/>
        </p:nvSpPr>
        <p:spPr>
          <a:xfrm>
            <a:off x="13757653" y="5553388"/>
            <a:ext cx="3146426" cy="3183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" y="0"/>
                </a:moveTo>
                <a:cubicBezTo>
                  <a:pt x="887" y="0"/>
                  <a:pt x="0" y="877"/>
                  <a:pt x="0" y="1958"/>
                </a:cubicBezTo>
                <a:lnTo>
                  <a:pt x="0" y="14437"/>
                </a:lnTo>
                <a:cubicBezTo>
                  <a:pt x="0" y="15517"/>
                  <a:pt x="887" y="16395"/>
                  <a:pt x="1981" y="16395"/>
                </a:cubicBezTo>
                <a:lnTo>
                  <a:pt x="2918" y="16395"/>
                </a:lnTo>
                <a:lnTo>
                  <a:pt x="4566" y="21600"/>
                </a:lnTo>
                <a:lnTo>
                  <a:pt x="6215" y="16395"/>
                </a:lnTo>
                <a:lnTo>
                  <a:pt x="19619" y="16395"/>
                </a:lnTo>
                <a:cubicBezTo>
                  <a:pt x="20713" y="16395"/>
                  <a:pt x="21600" y="15517"/>
                  <a:pt x="21600" y="14437"/>
                </a:cubicBezTo>
                <a:lnTo>
                  <a:pt x="21600" y="1958"/>
                </a:lnTo>
                <a:cubicBezTo>
                  <a:pt x="21600" y="877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DDDDDD">
              <a:alpha val="91061"/>
            </a:srgbClr>
          </a:solidFill>
          <a:ln w="3175">
            <a:solidFill>
              <a:srgbClr val="000000">
                <a:alpha val="91061"/>
              </a:srgb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70000"/>
              </a:lnSpc>
              <a:spcBef>
                <a:spcPts val="0"/>
              </a:spcBef>
              <a:defRPr sz="3200" spc="-128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>
              <a:latin typeface="+mn-lt"/>
              <a:ea typeface="+mn-ea"/>
              <a:cs typeface="+mn-cs"/>
              <a:sym typeface="Open Sans Bold"/>
            </a:endParaRPr>
          </a:p>
        </p:txBody>
      </p:sp>
      <p:sp>
        <p:nvSpPr>
          <p:cNvPr id="4784" name="Callout"/>
          <p:cNvSpPr/>
          <p:nvPr/>
        </p:nvSpPr>
        <p:spPr>
          <a:xfrm>
            <a:off x="14394240" y="362179"/>
            <a:ext cx="3146426" cy="3251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" y="0"/>
                </a:moveTo>
                <a:cubicBezTo>
                  <a:pt x="887" y="0"/>
                  <a:pt x="0" y="859"/>
                  <a:pt x="0" y="1916"/>
                </a:cubicBezTo>
                <a:lnTo>
                  <a:pt x="0" y="14132"/>
                </a:lnTo>
                <a:cubicBezTo>
                  <a:pt x="0" y="15190"/>
                  <a:pt x="887" y="16048"/>
                  <a:pt x="1981" y="16048"/>
                </a:cubicBezTo>
                <a:lnTo>
                  <a:pt x="13860" y="16048"/>
                </a:lnTo>
                <a:lnTo>
                  <a:pt x="15508" y="21600"/>
                </a:lnTo>
                <a:lnTo>
                  <a:pt x="17156" y="16048"/>
                </a:lnTo>
                <a:lnTo>
                  <a:pt x="19619" y="16048"/>
                </a:lnTo>
                <a:cubicBezTo>
                  <a:pt x="20713" y="16048"/>
                  <a:pt x="21600" y="15190"/>
                  <a:pt x="21600" y="14132"/>
                </a:cubicBezTo>
                <a:lnTo>
                  <a:pt x="21600" y="1916"/>
                </a:lnTo>
                <a:cubicBezTo>
                  <a:pt x="21600" y="859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70000"/>
              </a:lnSpc>
              <a:spcBef>
                <a:spcPts val="0"/>
              </a:spcBef>
              <a:defRPr sz="3200" spc="-128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4785" name="Callout"/>
          <p:cNvSpPr/>
          <p:nvPr/>
        </p:nvSpPr>
        <p:spPr>
          <a:xfrm>
            <a:off x="17268049" y="3434085"/>
            <a:ext cx="3493295" cy="447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3741"/>
                  <a:pt x="0" y="8355"/>
                </a:cubicBezTo>
                <a:cubicBezTo>
                  <a:pt x="0" y="12515"/>
                  <a:pt x="3936" y="15955"/>
                  <a:pt x="9082" y="16593"/>
                </a:cubicBezTo>
                <a:lnTo>
                  <a:pt x="10768" y="21600"/>
                </a:lnTo>
                <a:lnTo>
                  <a:pt x="12454" y="16600"/>
                </a:lnTo>
                <a:cubicBezTo>
                  <a:pt x="17631" y="15983"/>
                  <a:pt x="21600" y="12532"/>
                  <a:pt x="21600" y="8355"/>
                </a:cubicBezTo>
                <a:cubicBezTo>
                  <a:pt x="21600" y="3741"/>
                  <a:pt x="16765" y="0"/>
                  <a:pt x="10800" y="0"/>
                </a:cubicBezTo>
                <a:close/>
              </a:path>
            </a:pathLst>
          </a:custGeom>
          <a:solidFill>
            <a:srgbClr val="DDDDDD">
              <a:alpha val="82028"/>
            </a:srgbClr>
          </a:solidFill>
          <a:ln w="3175">
            <a:solidFill>
              <a:srgbClr val="000000">
                <a:alpha val="8202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70000"/>
              </a:lnSpc>
              <a:spcBef>
                <a:spcPts val="0"/>
              </a:spcBef>
              <a:defRPr sz="3200" spc="-128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4786" name="Callout"/>
          <p:cNvSpPr/>
          <p:nvPr/>
        </p:nvSpPr>
        <p:spPr>
          <a:xfrm>
            <a:off x="19569093" y="328312"/>
            <a:ext cx="3493295" cy="4471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3741"/>
                  <a:pt x="0" y="8355"/>
                </a:cubicBezTo>
                <a:cubicBezTo>
                  <a:pt x="0" y="12515"/>
                  <a:pt x="3936" y="15955"/>
                  <a:pt x="9082" y="16593"/>
                </a:cubicBezTo>
                <a:lnTo>
                  <a:pt x="10768" y="21600"/>
                </a:lnTo>
                <a:lnTo>
                  <a:pt x="12454" y="16600"/>
                </a:lnTo>
                <a:cubicBezTo>
                  <a:pt x="17631" y="15983"/>
                  <a:pt x="21600" y="12532"/>
                  <a:pt x="21600" y="8355"/>
                </a:cubicBezTo>
                <a:cubicBezTo>
                  <a:pt x="21600" y="3741"/>
                  <a:pt x="16765" y="0"/>
                  <a:pt x="10800" y="0"/>
                </a:cubicBezTo>
                <a:close/>
              </a:path>
            </a:pathLst>
          </a:custGeom>
          <a:solidFill>
            <a:srgbClr val="DDDDDD"/>
          </a:solidFill>
          <a:ln w="3175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70000"/>
              </a:lnSpc>
              <a:spcBef>
                <a:spcPts val="0"/>
              </a:spcBef>
              <a:defRPr sz="3200" spc="-128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8" name="Table 1"/>
          <p:cNvGraphicFramePr/>
          <p:nvPr/>
        </p:nvGraphicFramePr>
        <p:xfrm>
          <a:off x="584199" y="158749"/>
          <a:ext cx="30971016" cy="1652016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57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8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9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6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6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6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67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67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67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70991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spc="-1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Nom du Touchpoint /  Point de contact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spc="-11">
                          <a:sym typeface="Open Sans Bold"/>
                        </a:rPr>
                        <a:t>1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spc="-11">
                          <a:sym typeface="Open Sans Bold"/>
                        </a:rPr>
                        <a:t>2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spc="-11">
                          <a:sym typeface="Open Sans Bold"/>
                        </a:rPr>
                        <a:t>3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spc="-11">
                          <a:sym typeface="Open Sans Bold"/>
                        </a:rPr>
                        <a:t>4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spc="-11">
                          <a:sym typeface="Open Sans Bold"/>
                        </a:rPr>
                        <a:t>5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431800" algn="ctr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spc="-11">
                          <a:sym typeface="Open Sans Bold"/>
                        </a:rPr>
                        <a:t>6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spc="-11">
                          <a:sym typeface="Open Sans Bold"/>
                        </a:rPr>
                        <a:t>7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spc="-11">
                          <a:sym typeface="Open Sans Bold"/>
                        </a:rPr>
                        <a:t>8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spc="-11">
                          <a:sym typeface="Open Sans Bold"/>
                        </a:rPr>
                        <a:t>9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394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spc="-1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Channel / Canal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9424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spc="-1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Interaction du client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560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spc="-1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Interaction de la marque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589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spc="-1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Avis du client perçu par le client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6454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spc="-1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Décalage avec le positionnement voulu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524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spc="-1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Solutions et propositions d’amélioration</a:t>
                      </a:r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2400" b="0">
                          <a:solidFill>
                            <a:srgbClr val="000000"/>
                          </a:solidFill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3175">
                      <a:solidFill>
                        <a:srgbClr val="CBCBCB"/>
                      </a:solidFill>
                      <a:miter lim="400000"/>
                    </a:lnL>
                    <a:lnR w="3175">
                      <a:solidFill>
                        <a:srgbClr val="CBCBCB"/>
                      </a:solidFill>
                      <a:miter lim="400000"/>
                    </a:lnR>
                    <a:lnT w="3175">
                      <a:solidFill>
                        <a:srgbClr val="CBCBCB"/>
                      </a:solidFill>
                      <a:miter lim="400000"/>
                    </a:lnT>
                    <a:lnB w="3175">
                      <a:solidFill>
                        <a:srgbClr val="CBCBCB"/>
                      </a:solidFill>
                      <a:miter lim="400000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0" name="Shape"/>
          <p:cNvSpPr/>
          <p:nvPr/>
        </p:nvSpPr>
        <p:spPr>
          <a:xfrm>
            <a:off x="1375284" y="1511153"/>
            <a:ext cx="20274590" cy="10625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8498" y="318"/>
                </a:moveTo>
                <a:cubicBezTo>
                  <a:pt x="9997" y="500"/>
                  <a:pt x="11221" y="2658"/>
                  <a:pt x="11430" y="5482"/>
                </a:cubicBezTo>
                <a:lnTo>
                  <a:pt x="11510" y="15981"/>
                </a:lnTo>
                <a:cubicBezTo>
                  <a:pt x="11810" y="17556"/>
                  <a:pt x="12635" y="18545"/>
                  <a:pt x="13513" y="18383"/>
                </a:cubicBezTo>
                <a:cubicBezTo>
                  <a:pt x="14244" y="18247"/>
                  <a:pt x="14867" y="17323"/>
                  <a:pt x="15113" y="16011"/>
                </a:cubicBezTo>
                <a:lnTo>
                  <a:pt x="15174" y="5567"/>
                </a:lnTo>
                <a:cubicBezTo>
                  <a:pt x="15305" y="2445"/>
                  <a:pt x="16670" y="29"/>
                  <a:pt x="18320" y="0"/>
                </a:cubicBezTo>
                <a:cubicBezTo>
                  <a:pt x="19958" y="-29"/>
                  <a:pt x="21340" y="2308"/>
                  <a:pt x="21514" y="5401"/>
                </a:cubicBezTo>
                <a:lnTo>
                  <a:pt x="21600" y="15779"/>
                </a:lnTo>
                <a:lnTo>
                  <a:pt x="20263" y="15858"/>
                </a:lnTo>
                <a:lnTo>
                  <a:pt x="20141" y="5429"/>
                </a:lnTo>
                <a:cubicBezTo>
                  <a:pt x="19929" y="3863"/>
                  <a:pt x="19186" y="2766"/>
                  <a:pt x="18335" y="2760"/>
                </a:cubicBezTo>
                <a:cubicBezTo>
                  <a:pt x="17430" y="2755"/>
                  <a:pt x="16651" y="3969"/>
                  <a:pt x="16478" y="5655"/>
                </a:cubicBezTo>
                <a:lnTo>
                  <a:pt x="16422" y="15953"/>
                </a:lnTo>
                <a:cubicBezTo>
                  <a:pt x="16200" y="18618"/>
                  <a:pt x="15081" y="20687"/>
                  <a:pt x="13672" y="21037"/>
                </a:cubicBezTo>
                <a:cubicBezTo>
                  <a:pt x="11937" y="21468"/>
                  <a:pt x="10328" y="19252"/>
                  <a:pt x="10005" y="15988"/>
                </a:cubicBezTo>
                <a:lnTo>
                  <a:pt x="9996" y="5555"/>
                </a:lnTo>
                <a:cubicBezTo>
                  <a:pt x="9801" y="4125"/>
                  <a:pt x="9140" y="3101"/>
                  <a:pt x="8364" y="3023"/>
                </a:cubicBezTo>
                <a:cubicBezTo>
                  <a:pt x="7533" y="2939"/>
                  <a:pt x="6780" y="3948"/>
                  <a:pt x="6544" y="5463"/>
                </a:cubicBezTo>
                <a:lnTo>
                  <a:pt x="6389" y="16045"/>
                </a:lnTo>
                <a:cubicBezTo>
                  <a:pt x="6232" y="19080"/>
                  <a:pt x="4908" y="21415"/>
                  <a:pt x="3303" y="21491"/>
                </a:cubicBezTo>
                <a:cubicBezTo>
                  <a:pt x="1609" y="21571"/>
                  <a:pt x="147" y="19149"/>
                  <a:pt x="21" y="15841"/>
                </a:cubicBezTo>
                <a:lnTo>
                  <a:pt x="0" y="5592"/>
                </a:lnTo>
                <a:lnTo>
                  <a:pt x="1394" y="5541"/>
                </a:lnTo>
                <a:lnTo>
                  <a:pt x="1398" y="16039"/>
                </a:lnTo>
                <a:cubicBezTo>
                  <a:pt x="1698" y="17594"/>
                  <a:pt x="2499" y="18575"/>
                  <a:pt x="3362" y="18467"/>
                </a:cubicBezTo>
                <a:cubicBezTo>
                  <a:pt x="4124" y="18373"/>
                  <a:pt x="4789" y="17436"/>
                  <a:pt x="5052" y="16058"/>
                </a:cubicBezTo>
                <a:lnTo>
                  <a:pt x="5103" y="5608"/>
                </a:lnTo>
                <a:cubicBezTo>
                  <a:pt x="5326" y="2424"/>
                  <a:pt x="6810" y="113"/>
                  <a:pt x="8498" y="318"/>
                </a:cubicBezTo>
                <a:close/>
              </a:path>
            </a:pathLst>
          </a:custGeom>
          <a:solidFill>
            <a:srgbClr val="424242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91" name="Line"/>
          <p:cNvSpPr/>
          <p:nvPr/>
        </p:nvSpPr>
        <p:spPr>
          <a:xfrm rot="16233675">
            <a:off x="6693015" y="-2688521"/>
            <a:ext cx="9668350" cy="19020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600" extrusionOk="0">
                <a:moveTo>
                  <a:pt x="5166" y="21600"/>
                </a:moveTo>
                <a:lnTo>
                  <a:pt x="16774" y="21466"/>
                </a:lnTo>
                <a:cubicBezTo>
                  <a:pt x="19404" y="21347"/>
                  <a:pt x="21417" y="20226"/>
                  <a:pt x="21456" y="18875"/>
                </a:cubicBezTo>
                <a:cubicBezTo>
                  <a:pt x="21497" y="17464"/>
                  <a:pt x="19368" y="16285"/>
                  <a:pt x="16614" y="16209"/>
                </a:cubicBezTo>
                <a:lnTo>
                  <a:pt x="5020" y="16205"/>
                </a:lnTo>
                <a:cubicBezTo>
                  <a:pt x="2441" y="16007"/>
                  <a:pt x="525" y="14888"/>
                  <a:pt x="458" y="13554"/>
                </a:cubicBezTo>
                <a:cubicBezTo>
                  <a:pt x="390" y="12179"/>
                  <a:pt x="2315" y="10989"/>
                  <a:pt x="4971" y="10778"/>
                </a:cubicBezTo>
                <a:lnTo>
                  <a:pt x="16473" y="10646"/>
                </a:lnTo>
                <a:cubicBezTo>
                  <a:pt x="18945" y="10448"/>
                  <a:pt x="20772" y="9371"/>
                  <a:pt x="20832" y="8091"/>
                </a:cubicBezTo>
                <a:cubicBezTo>
                  <a:pt x="20897" y="6710"/>
                  <a:pt x="18892" y="5531"/>
                  <a:pt x="16206" y="5386"/>
                </a:cubicBezTo>
                <a:lnTo>
                  <a:pt x="4794" y="5313"/>
                </a:lnTo>
                <a:cubicBezTo>
                  <a:pt x="2165" y="5219"/>
                  <a:pt x="106" y="4125"/>
                  <a:pt x="4" y="2778"/>
                </a:cubicBezTo>
                <a:cubicBezTo>
                  <a:pt x="-103" y="1366"/>
                  <a:pt x="1963" y="158"/>
                  <a:pt x="4714" y="39"/>
                </a:cubicBezTo>
                <a:lnTo>
                  <a:pt x="16335" y="0"/>
                </a:lnTo>
              </a:path>
            </a:pathLst>
          </a:custGeom>
          <a:ln w="1270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92" name="Circle"/>
          <p:cNvSpPr/>
          <p:nvPr/>
        </p:nvSpPr>
        <p:spPr>
          <a:xfrm>
            <a:off x="3475566" y="10411755"/>
            <a:ext cx="1968501" cy="1968501"/>
          </a:xfrm>
          <a:prstGeom prst="ellipse">
            <a:avLst/>
          </a:prstGeom>
          <a:solidFill>
            <a:srgbClr val="D11919"/>
          </a:solidFill>
          <a:ln w="508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93" name="Circle"/>
          <p:cNvSpPr/>
          <p:nvPr/>
        </p:nvSpPr>
        <p:spPr>
          <a:xfrm>
            <a:off x="8034866" y="1284688"/>
            <a:ext cx="1968501" cy="1968501"/>
          </a:xfrm>
          <a:prstGeom prst="ellipse">
            <a:avLst/>
          </a:prstGeom>
          <a:solidFill>
            <a:srgbClr val="008F00"/>
          </a:solidFill>
          <a:ln w="508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94" name="Circle"/>
          <p:cNvSpPr/>
          <p:nvPr/>
        </p:nvSpPr>
        <p:spPr>
          <a:xfrm>
            <a:off x="13025966" y="10386355"/>
            <a:ext cx="1968501" cy="1968501"/>
          </a:xfrm>
          <a:prstGeom prst="ellipse">
            <a:avLst/>
          </a:prstGeom>
          <a:solidFill>
            <a:srgbClr val="FFFB00"/>
          </a:solidFill>
          <a:ln w="508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95" name="Circle"/>
          <p:cNvSpPr/>
          <p:nvPr/>
        </p:nvSpPr>
        <p:spPr>
          <a:xfrm>
            <a:off x="20044832" y="8294476"/>
            <a:ext cx="1968501" cy="1968501"/>
          </a:xfrm>
          <a:prstGeom prst="ellipse">
            <a:avLst/>
          </a:prstGeom>
          <a:solidFill>
            <a:srgbClr val="005493"/>
          </a:solidFill>
          <a:ln w="508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96" name="Circle"/>
          <p:cNvSpPr/>
          <p:nvPr/>
        </p:nvSpPr>
        <p:spPr>
          <a:xfrm>
            <a:off x="17758832" y="1246588"/>
            <a:ext cx="1968501" cy="1968501"/>
          </a:xfrm>
          <a:prstGeom prst="ellipse">
            <a:avLst/>
          </a:prstGeom>
          <a:solidFill>
            <a:srgbClr val="FF8AD8"/>
          </a:solidFill>
          <a:ln w="508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97" name="Circle"/>
          <p:cNvSpPr/>
          <p:nvPr/>
        </p:nvSpPr>
        <p:spPr>
          <a:xfrm>
            <a:off x="1032932" y="3168521"/>
            <a:ext cx="1968501" cy="1968501"/>
          </a:xfrm>
          <a:prstGeom prst="ellipse">
            <a:avLst/>
          </a:prstGeom>
          <a:solidFill>
            <a:srgbClr val="919191"/>
          </a:solidFill>
          <a:ln w="508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98" name="2"/>
          <p:cNvSpPr txBox="1"/>
          <p:nvPr/>
        </p:nvSpPr>
        <p:spPr>
          <a:xfrm>
            <a:off x="4110998" y="8806784"/>
            <a:ext cx="697637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lnSpc>
                <a:spcPct val="60000"/>
              </a:lnSpc>
              <a:spcBef>
                <a:spcPts val="0"/>
              </a:spcBef>
              <a:defRPr sz="9700">
                <a:solidFill>
                  <a:srgbClr val="6CBD42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2</a:t>
            </a:r>
          </a:p>
        </p:txBody>
      </p:sp>
      <p:sp>
        <p:nvSpPr>
          <p:cNvPr id="4799" name="1"/>
          <p:cNvSpPr txBox="1"/>
          <p:nvPr/>
        </p:nvSpPr>
        <p:spPr>
          <a:xfrm>
            <a:off x="1668364" y="1738110"/>
            <a:ext cx="697638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1828800">
              <a:lnSpc>
                <a:spcPct val="60000"/>
              </a:lnSpc>
              <a:spcBef>
                <a:spcPts val="0"/>
              </a:spcBef>
              <a:defRPr sz="97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1</a:t>
            </a:r>
          </a:p>
        </p:txBody>
      </p:sp>
      <p:sp>
        <p:nvSpPr>
          <p:cNvPr id="4800" name="3"/>
          <p:cNvSpPr txBox="1"/>
          <p:nvPr/>
        </p:nvSpPr>
        <p:spPr>
          <a:xfrm>
            <a:off x="8670298" y="3308221"/>
            <a:ext cx="697638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1828800">
              <a:lnSpc>
                <a:spcPct val="60000"/>
              </a:lnSpc>
              <a:spcBef>
                <a:spcPts val="0"/>
              </a:spcBef>
              <a:defRPr sz="9700">
                <a:solidFill>
                  <a:srgbClr val="0076BC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3</a:t>
            </a:r>
          </a:p>
        </p:txBody>
      </p:sp>
      <p:sp>
        <p:nvSpPr>
          <p:cNvPr id="4801" name="4"/>
          <p:cNvSpPr txBox="1"/>
          <p:nvPr/>
        </p:nvSpPr>
        <p:spPr>
          <a:xfrm>
            <a:off x="13609737" y="8806784"/>
            <a:ext cx="697637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1828800">
              <a:lnSpc>
                <a:spcPct val="60000"/>
              </a:lnSpc>
              <a:spcBef>
                <a:spcPts val="0"/>
              </a:spcBef>
              <a:defRPr sz="9700">
                <a:solidFill>
                  <a:srgbClr val="0076BC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4</a:t>
            </a:r>
          </a:p>
        </p:txBody>
      </p:sp>
      <p:sp>
        <p:nvSpPr>
          <p:cNvPr id="4802" name="5"/>
          <p:cNvSpPr txBox="1"/>
          <p:nvPr/>
        </p:nvSpPr>
        <p:spPr>
          <a:xfrm>
            <a:off x="18394264" y="3068204"/>
            <a:ext cx="697638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lnSpc>
                <a:spcPct val="60000"/>
              </a:lnSpc>
              <a:spcBef>
                <a:spcPts val="0"/>
              </a:spcBef>
              <a:defRPr sz="9700">
                <a:solidFill>
                  <a:srgbClr val="6CBD42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5</a:t>
            </a:r>
          </a:p>
        </p:txBody>
      </p:sp>
      <p:sp>
        <p:nvSpPr>
          <p:cNvPr id="4803" name="6"/>
          <p:cNvSpPr txBox="1"/>
          <p:nvPr/>
        </p:nvSpPr>
        <p:spPr>
          <a:xfrm>
            <a:off x="20680264" y="10131386"/>
            <a:ext cx="697637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1828800">
              <a:lnSpc>
                <a:spcPct val="60000"/>
              </a:lnSpc>
              <a:spcBef>
                <a:spcPts val="0"/>
              </a:spcBef>
              <a:defRPr sz="97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8" name="Paper.Paper_Tools.24.PNG" descr="Paper.Paper_Tools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73801"/>
            <a:ext cx="24384001" cy="18285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9" name="google-maps (1).png" descr="google-maps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369" y="9480967"/>
            <a:ext cx="1395084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0" name="google-maps (1).png" descr="google-maps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351" y="7771541"/>
            <a:ext cx="1395084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1" name="google-maps (1).png" descr="google-maps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916" y="2392477"/>
            <a:ext cx="1395084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2" name="google-maps.png" descr="google-map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256" y="4918266"/>
            <a:ext cx="1395084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3" name="google-maps.png" descr="google-map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159" y="4548477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4" name="google-maps.png" descr="google-map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9759" y="4820375"/>
            <a:ext cx="1395085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5" name="google-maps.png" descr="google-map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4019" y="4548477"/>
            <a:ext cx="1395084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6" name="maps-and-flags.png" descr="maps-and-flags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528293" y="7660423"/>
            <a:ext cx="1129954" cy="121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7" name="maps-and-flags.png" descr="maps-and-flags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16" y="5517916"/>
            <a:ext cx="1129953" cy="121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8" name="maps-and-flags.png" descr="maps-and-flags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932896" y="2746987"/>
            <a:ext cx="1129953" cy="1211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" name="Untitled.png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658" y="4442795"/>
            <a:ext cx="8851901" cy="8813801"/>
          </a:xfrm>
          <a:prstGeom prst="rect">
            <a:avLst/>
          </a:prstGeom>
          <a:ln w="12700">
            <a:miter lim="400000"/>
          </a:ln>
        </p:spPr>
      </p:pic>
      <p:sp>
        <p:nvSpPr>
          <p:cNvPr id="4721" name="Straight Connector 4"/>
          <p:cNvSpPr/>
          <p:nvPr/>
        </p:nvSpPr>
        <p:spPr>
          <a:xfrm>
            <a:off x="1516564" y="7248293"/>
            <a:ext cx="22012508" cy="1"/>
          </a:xfrm>
          <a:prstGeom prst="line">
            <a:avLst/>
          </a:prstGeom>
          <a:ln w="203200">
            <a:solidFill>
              <a:srgbClr val="3494BA"/>
            </a:solidFill>
          </a:ln>
        </p:spPr>
        <p:txBody>
          <a:bodyPr lIns="121919" tIns="121919" rIns="121919" bIns="121919"/>
          <a:lstStyle/>
          <a:p>
            <a:pPr defTabSz="2438400">
              <a:spcBef>
                <a:spcPts val="0"/>
              </a:spcBef>
              <a:defRPr sz="4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22" name="TextBox 5"/>
          <p:cNvSpPr txBox="1"/>
          <p:nvPr/>
        </p:nvSpPr>
        <p:spPr>
          <a:xfrm>
            <a:off x="1275652" y="6663517"/>
            <a:ext cx="22659281" cy="219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defTabSz="2438400">
              <a:spcBef>
                <a:spcPts val="0"/>
              </a:spcBef>
              <a:defRPr sz="6400" b="1">
                <a:solidFill>
                  <a:srgbClr val="3494B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   I      I      I   II                I     I      I   I           I        I       I      I   I</a:t>
            </a:r>
          </a:p>
        </p:txBody>
      </p:sp>
      <p:grpSp>
        <p:nvGrpSpPr>
          <p:cNvPr id="4725" name="Down Arrow 6"/>
          <p:cNvGrpSpPr/>
          <p:nvPr/>
        </p:nvGrpSpPr>
        <p:grpSpPr>
          <a:xfrm>
            <a:off x="5165192" y="2296579"/>
            <a:ext cx="6125441" cy="6078927"/>
            <a:chOff x="0" y="0"/>
            <a:chExt cx="6125440" cy="6078925"/>
          </a:xfrm>
        </p:grpSpPr>
        <p:sp>
          <p:nvSpPr>
            <p:cNvPr id="4723" name="Shape"/>
            <p:cNvSpPr/>
            <p:nvPr/>
          </p:nvSpPr>
          <p:spPr>
            <a:xfrm rot="19153718">
              <a:off x="787870" y="987638"/>
              <a:ext cx="4549700" cy="410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494BA"/>
            </a:solidFill>
            <a:ln w="25400" cap="flat">
              <a:solidFill>
                <a:srgbClr val="266C8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defTabSz="24384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24" name="ARRIVEE"/>
            <p:cNvSpPr txBox="1"/>
            <p:nvPr/>
          </p:nvSpPr>
          <p:spPr>
            <a:xfrm rot="19153718">
              <a:off x="1590312" y="2046470"/>
              <a:ext cx="2274852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/>
            <a:p>
              <a:pPr algn="ctr" defTabSz="24384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ARRIVEE</a:t>
              </a:r>
              <a:br/>
              <a:endParaRPr/>
            </a:p>
          </p:txBody>
        </p:sp>
      </p:grpSp>
      <p:grpSp>
        <p:nvGrpSpPr>
          <p:cNvPr id="4728" name="Down Arrow 7"/>
          <p:cNvGrpSpPr/>
          <p:nvPr/>
        </p:nvGrpSpPr>
        <p:grpSpPr>
          <a:xfrm>
            <a:off x="12434199" y="2296581"/>
            <a:ext cx="6126959" cy="6093659"/>
            <a:chOff x="0" y="0"/>
            <a:chExt cx="6126958" cy="6093657"/>
          </a:xfrm>
        </p:grpSpPr>
        <p:sp>
          <p:nvSpPr>
            <p:cNvPr id="4726" name="Shape"/>
            <p:cNvSpPr/>
            <p:nvPr/>
          </p:nvSpPr>
          <p:spPr>
            <a:xfrm rot="2518434">
              <a:off x="788629" y="995004"/>
              <a:ext cx="4549700" cy="410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494BA"/>
            </a:solidFill>
            <a:ln w="25400" cap="flat">
              <a:solidFill>
                <a:srgbClr val="266C8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defTabSz="24384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27" name="DEPART"/>
            <p:cNvSpPr txBox="1"/>
            <p:nvPr/>
          </p:nvSpPr>
          <p:spPr>
            <a:xfrm rot="2518434">
              <a:off x="2269114" y="2060952"/>
              <a:ext cx="2274852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/>
            <a:p>
              <a:pPr algn="ctr" defTabSz="24384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DEPART</a:t>
              </a:r>
              <a:br/>
              <a:endParaRPr/>
            </a:p>
          </p:txBody>
        </p:sp>
      </p:grpSp>
      <p:sp>
        <p:nvSpPr>
          <p:cNvPr id="4729" name="Shape"/>
          <p:cNvSpPr/>
          <p:nvPr/>
        </p:nvSpPr>
        <p:spPr>
          <a:xfrm rot="8691196">
            <a:off x="355161" y="7324124"/>
            <a:ext cx="4549700" cy="4103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61D83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30" name="Shape"/>
          <p:cNvSpPr/>
          <p:nvPr/>
        </p:nvSpPr>
        <p:spPr>
          <a:xfrm rot="13212717">
            <a:off x="19796025" y="7284346"/>
            <a:ext cx="4549700" cy="4103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61D83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31" name="visible"/>
          <p:cNvSpPr txBox="1"/>
          <p:nvPr/>
        </p:nvSpPr>
        <p:spPr>
          <a:xfrm>
            <a:off x="7961638" y="976408"/>
            <a:ext cx="7395405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z="19600" spc="-783">
                <a:solidFill>
                  <a:srgbClr val="3494BA"/>
                </a:solidFill>
              </a:defRPr>
            </a:lvl1pPr>
          </a:lstStyle>
          <a:p>
            <a:r>
              <a:t>visible</a:t>
            </a:r>
          </a:p>
        </p:txBody>
      </p:sp>
      <p:sp>
        <p:nvSpPr>
          <p:cNvPr id="4732" name="parcours total"/>
          <p:cNvSpPr txBox="1"/>
          <p:nvPr/>
        </p:nvSpPr>
        <p:spPr>
          <a:xfrm>
            <a:off x="3761188" y="9902166"/>
            <a:ext cx="16365957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z="19600" spc="-783">
                <a:solidFill>
                  <a:srgbClr val="61D836"/>
                </a:solidFill>
              </a:defRPr>
            </a:lvl1pPr>
          </a:lstStyle>
          <a:p>
            <a:r>
              <a:t>parcours total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4" name="Title 1"/>
          <p:cNvSpPr txBox="1">
            <a:spLocks noGrp="1"/>
          </p:cNvSpPr>
          <p:nvPr>
            <p:ph type="title"/>
          </p:nvPr>
        </p:nvSpPr>
        <p:spPr>
          <a:xfrm>
            <a:off x="5213135" y="12440061"/>
            <a:ext cx="13598636" cy="89323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73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235" y="-1153494"/>
            <a:ext cx="23903340" cy="17198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7" name="Title 1"/>
          <p:cNvSpPr txBox="1">
            <a:spLocks noGrp="1"/>
          </p:cNvSpPr>
          <p:nvPr>
            <p:ph type="title"/>
          </p:nvPr>
        </p:nvSpPr>
        <p:spPr>
          <a:xfrm>
            <a:off x="5213135" y="12440061"/>
            <a:ext cx="13598636" cy="89323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73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366" y="0"/>
            <a:ext cx="18918175" cy="12469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0" name="Title 1"/>
          <p:cNvSpPr txBox="1">
            <a:spLocks noGrp="1"/>
          </p:cNvSpPr>
          <p:nvPr>
            <p:ph type="title"/>
          </p:nvPr>
        </p:nvSpPr>
        <p:spPr>
          <a:xfrm>
            <a:off x="5213135" y="12440061"/>
            <a:ext cx="13598636" cy="89323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7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93333"/>
            <a:ext cx="24384001" cy="10303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3" name="Title 1"/>
          <p:cNvSpPr txBox="1">
            <a:spLocks noGrp="1"/>
          </p:cNvSpPr>
          <p:nvPr>
            <p:ph type="title"/>
          </p:nvPr>
        </p:nvSpPr>
        <p:spPr>
          <a:xfrm>
            <a:off x="-1" y="95250"/>
            <a:ext cx="24384001" cy="26511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7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3537" y="713317"/>
            <a:ext cx="28995224" cy="10986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439" y="-1"/>
            <a:ext cx="18443123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0" name="Screen Shot 2019-01-24 at 6.20.21 PM.png" descr="Screen Shot 2019-01-24 at 6.20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3597" y="0"/>
            <a:ext cx="27427753" cy="14095784"/>
          </a:xfrm>
          <a:prstGeom prst="rect">
            <a:avLst/>
          </a:prstGeom>
          <a:ln w="25400">
            <a:miter lim="400000"/>
          </a:ln>
          <a:effectLst>
            <a:reflection stA="8233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Open Sans Bold"/>
        <a:ea typeface="Open Sans Bold"/>
        <a:cs typeface="Open Sans Bold"/>
      </a:majorFont>
      <a:minorFont>
        <a:latin typeface="Open Sans Bold"/>
        <a:ea typeface="Open Sans Bold"/>
        <a:cs typeface="Open Sans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Open Sans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+mn-lt"/>
            <a:ea typeface="+mn-ea"/>
            <a:cs typeface="+mn-cs"/>
            <a:sym typeface="Open Sans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Open Sans Bold"/>
        <a:ea typeface="Open Sans Bold"/>
        <a:cs typeface="Open Sans Bold"/>
      </a:majorFont>
      <a:minorFont>
        <a:latin typeface="Open Sans Bold"/>
        <a:ea typeface="Open Sans Bold"/>
        <a:cs typeface="Open Sans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Open Sans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+mn-lt"/>
            <a:ea typeface="+mn-ea"/>
            <a:cs typeface="+mn-cs"/>
            <a:sym typeface="Open Sans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</Words>
  <Application>Microsoft Macintosh PowerPoint</Application>
  <PresentationFormat>Custom</PresentationFormat>
  <Paragraphs>33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Arial</vt:lpstr>
      <vt:lpstr>Avenir Medium</vt:lpstr>
      <vt:lpstr>Calibri</vt:lpstr>
      <vt:lpstr>Calibri Light</vt:lpstr>
      <vt:lpstr>Gill Sans</vt:lpstr>
      <vt:lpstr>Helvetica</vt:lpstr>
      <vt:lpstr>Helvetica Neue</vt:lpstr>
      <vt:lpstr>Open Sans Bold</vt:lpstr>
      <vt:lpstr>Open Sans Light</vt:lpstr>
      <vt:lpstr>Open Sans Regular</vt:lpstr>
      <vt:lpstr>OpenSansItalic-Bold</vt:lpstr>
      <vt:lpstr>Palatino</vt:lpstr>
      <vt:lpstr>Segoe UI</vt:lpstr>
      <vt:lpstr>SkyFall Done</vt:lpstr>
      <vt:lpstr>Spectral Bold</vt:lpstr>
      <vt:lpstr>Spectral Regular</vt:lpstr>
      <vt:lpstr>Times New Roman</vt:lpstr>
      <vt:lpstr>Verdana</vt:lpstr>
      <vt:lpstr>Wingdings</vt:lpstr>
      <vt:lpstr>New_Template7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HUBERT KRATIROFF</cp:lastModifiedBy>
  <cp:revision>3</cp:revision>
  <dcterms:modified xsi:type="dcterms:W3CDTF">2023-04-03T10:57:31Z</dcterms:modified>
</cp:coreProperties>
</file>